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receive the witness of men, the witness of God is greater: for the witness of God is this, that he hath borne witness concerning hi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believeth on the Son of God hath the witness in him: he that believeth not God hath made him a liar; because he hath not believed in the witness that God hath borne concerning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itness is this, that God gave unto us eternal life, and this life is in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hath the Son hath the life; he that hath not the Son of God hath not the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things have I written unto you, that ye may know that ye have eternal life, even unto you that believe on the name of the So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boldness which we have toward him, that, if we ask anything according to his will, he heare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eth us whatsoever we ask, we know that we have the petitions which we have aske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see his brother sinning a sin not unto death, he shall ask, and God will give him life for them that sin not unto death. There is a sin unto death: not concerning this do I say that he should make requ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unrighteousness is sin: and there is a sin not un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whosoever is begotten of God sinneth not; but he that was begotten of God keepeth him, and the evil one touch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soever believeth that Jesus is the Christ is begotten of God: and whosoever loveth him that begat loveth him also that is begotten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are of God, and the whole world lieth in the evil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know that the Son of God is come, and hath given us an understanding, that we know him that is true, and we are in him that is true, even in his Son Jesus Christ. This is the true God, and eternal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little children, guard yourselves from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reby we know that we love the children of God, when we love God, and do his command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love of God, that we keep his commandments: and his commandments are not griev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is begotten of God overcometh the world: and this is the victory that hath overcome the world, even our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 is he that overcometh the world, but he that believeth that Jesus is the Son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he that came by water and blood, even Jesus Christ; not with the water only, but with the water and with the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is the Spirit that beareth witness, because the Spirit is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re are three who bear witness, the Spirit, and the water, and the blood: and the three agree in on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2026-05-30T08:19:44Z</dcterms:created>
  <dcterms:modified xsi:type="dcterms:W3CDTF">2026-05-30T08:19:44Z</dcterms:modified>
  <dc:title>Bible.com.au: 1 JOHN 5:1-21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