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183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JOHN 4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in was the love of God manifested in us, that God hath sent his only begotten Son into the world, that we might live through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in is love, not that we loved God, but that he loved us, and sent his Son to be the propitiation for our s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if God so loved us, we also ought to love one an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n hath beheld God at any time: if we love one another, God abideth in us, and his love is perfected in u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by know we that we abide in him, and he in us, because he hath given us of his Spir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have beheld and bear witness that the Father hath sent the Son to be the Saviour of the wor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shall confess that Jesus is the Son of God, God abideth in him, and he in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know and have believed the love which God hath in us. God is love; and he that abideth in love abideth in God, and God abideth in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in is love made perfect with us, that we may have boldness in the day of judgment; because as he is, even so are we in this wor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fear in love: but perfect love casteth out fear, because fear hath punishment; and he that feareth is not made perfect in lo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believe not every spirit, but prove the spirits, whether they are of God: because many false prophets are gone out into the worl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love, because he first loved 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say, I love God, and hateth his brother, he is a liar: for he that loveth not his brother whom he hath seen, cannot love God whom he hath not se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commandment have we from him, that he who loveth God love his brother also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by know ye the Spirit of God: every spirit which confesseth that Jesus Christ is come in the flesh is of Go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spirit which confesseth not Jesus is not of God: and this is the spirit of the antichrist, whereof ye have heard that it cometh; and now it is in the world alread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of God, my little children, and have overcome them: because greater is he that is in you than he that is in the worl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of the world: therefore speak they as of the world, and the world heareth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of God: he that knoweth God heareth us; he who is not of God heareth us not. By this we know the spirit of truth, and the spirit of err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let us love one another: for love is of God; and every one that loveth is begotten of God, and knoweth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not knoweth not God; for God is lo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2026-06-21T00:33:58Z</dcterms:created>
  <dcterms:modified xsi:type="dcterms:W3CDTF">2026-06-21T00:33:58Z</dcterms:modified>
  <dc:title>Bible.com.au: 1 JOHN 4:1-21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