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is begotten of God doeth no sin, because his seed abideth in him: and he cannot sin, because he is begotten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the children of God are manifest, and the children of the devil: whosoever doeth not righteousness is not of God, neither he that loveth not his bro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message which ye heard from the beginning, that we should love one another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s Cain was of the evil one, and slew his brother. And wherefore slew he him? Because his works were evil, and his brother’s righte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, brethren, if the world hateth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we have passed out of death into life, because we love the brethren. He that loveth not abideth in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ateth his brother is a murderer: and ye know that no murderer hath eternal life abiding 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love, because he laid down his life for us: and we ought to lay down our lives for the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ath the world’s goods, and beholdeth his brother in need, and shutteth up his compassion from him, how doth the love of God abide i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ttle children, let us not love in word, neither with the tongue; but in deed and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what manner of love the Father hath bestowed upon us, that we should be called children of God: and such we are. For this cause the world knoweth us not, because it knew him no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shall we know that we are of the truth, and shall assure our heart before him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soever our heart condemn us; because God is greater than our heart, and knoweth all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our heart condemn us not, we have boldness toward G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we ask, we receive of him, because we keep his commandments, and do the things that are pleasing in his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his commandment, that we should believe in the name of his Son Jesus Christ, and love one another, even as he gave us command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keepeth his commandments abideth in him, and he in him. And hereby we know that he abideth in us, by the Spirit which he gave 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now are we children of God, and it is not yet made manifest what we shall be. We know that, if he shall be manifested, we shall be like him; for we shall see him even as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one that hath this hope set on him purifieth himself, even as he is p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doeth sin doeth also lawlessness: and sin is lawles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know that he was manifested to take away sins; and in him is no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abideth in him sinneth not: whosoever sinneth hath not seen him, neither knowe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ttle children, let no man lead you astray: he that doeth righteousness is righteous, even as he is righteo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oeth sin is of the devil; for the devil sinneth from the beginning. To this end was the Son of God manifested, that he might destroy the works of the d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2026-05-30T08:19:24Z</dcterms:created>
  <dcterms:modified xsi:type="dcterms:W3CDTF">2026-05-30T08:19:24Z</dcterms:modified>
  <dc:title>Bible.com.au: 1 JOHN 3:1-24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