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the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the darkness, and walketh in the darkness, and knoweth not whither he goeth, because the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my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know him which is from the beginning. I write unto you, young men, because ye have overcome the evil one. I have written unto you, little children, because ye know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know him which is from the beginning. I have written unto you, young men, because ye are strong, and the word of God abideth in you, and ye have overcome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vainglory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hour: and as ye heard that antichrist cometh, even now have there arisen many antichrists; whereby we know that it is the last h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may not sin.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have continued with us: but they went out, that they might be made manifest how that they all are not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ye have an anointing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because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the liar but he that denieth that Jesus is the Christ? This is the antichrist, even he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he that confess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for you, let that abide in you which ye heard from the beginning. If that which ye heard from the beginning abide in you, ye also shall abid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which he promised us, even the life etern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would lead you astr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for you, the anointing which ye received of him abideth in you, and ye need not that any one teach you; but as his anointing teacheth you concerning all things, and is true, and is no lie, and even as it taught you, ye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my little children, abide in him; that, if he shall be manifested, we may have boldness,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also that doeth righteousness is begotte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know we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hath the love of God been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loved, no new commandment write I unto you, but an old commandment which ye had from the beginning: the old commandment is the word which ye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write I unto you, which thing is true in him and in you; because the darkness is passing away, and the true light already shineth.]]></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2026-08-10T21:03:50Z</dcterms:created>
  <dcterms:modified xsi:type="dcterms:W3CDTF">2026-08-10T21:03:50Z</dcterms:modified>
  <dc:title>Bible.com.au: 1 JOHN 2:1-29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