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saith he is in the light, and hateth his brother, is in the darkness even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his brother abideth in the light, and there is none occasion of stumbling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hateth his brother is in the darkness, and walketh in the darkness, and knoweth not whither he goeth, because the darkness hath blinded his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unto you, my little children, because your sins are forgiven you for his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unto you, fathers, because ye know him which is from the beginning. I write unto you, young men, because ye have overcome the evil one. I have written unto you, little children, because ye know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unto you, fathers, because ye know him which is from the beginning. I have written unto you, young men, because ye are strong, and the word of God abideth in you, and ye have overcome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not the world, neither the things that are in the world. If any man love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is in the world, the lust of the flesh, and the lust of the eyes, and the vainglory of life, is not of the Father, but is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passeth away, and the lust thereof: but he that doeth the will of God abideth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it is the last hour: and as ye heard that antichrist cometh, even now have there arisen many antichrists; whereby we know that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these things write I unto you, that ye may not sin. And if any man sin, we have an Advocate with the Father, Jesus Christ the righteo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were not of us; for if they had been of us, they would have continued with us: but they went out, that they might be made manifest how that they all are not of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 have an anointing from the Holy One, and ye know all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unto you because ye know not the truth, but because ye know it, and because no lie is of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but he that denieth that Jesus is the Christ? This is the antichrist, even he that denieth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oever denieth the Son, the same hath not the Father: he that confesseth the Son hath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you, let that abide in you which ye heard from the beginning. If that which ye heard from the beginning abide in you, ye also shall abide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which he promised us, even the life etern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things have I written unto you concerning them that would lead you ast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for you, the anointing which ye received of him abideth in you, and ye need not that any one teach you; but as his anointing teacheth you concerning all things, and is true, and is no lie, and even as it taught you, ye abid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my little children, abide in him; that, if he shall be manifested, we may have boldness, and not be 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is the propitiation for our sins; and not for ours only, but also for the whole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know that he is righteous, ye know that every one also that doeth righteousness is begotte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eby know we that we know him, if we keep his command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aith, I know him, and keepeth not his commandment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so keepeth his word, in him verily hath the love of God been perfected. Hereby know we that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saith he abideth in him ought himself also to walk even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oved, no new commandment write I unto you, but an old commandment which ye had from the beginning: the old commandment is the word which y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a new commandment write I unto you, which thing is true in him and in you; because the darkness is passing away, and the true light already shinet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2026-06-19T22:41:52Z</dcterms:created>
  <dcterms:modified xsi:type="dcterms:W3CDTF">2026-06-19T22:41:52Z</dcterms:modified>
  <dc:title>Bible.com.au: 1 JOHN 2:1-29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