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confess our sins, he is faithful and righteous to forgive us our sins, and to cleanse us from all unrighteous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say that we have not sinned, we make him a liar, and his word is not in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which was from the beginning, that which we have heard, that which we have seen with our eyes, that which we beheld, and our hands handled, concerning the Word of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ife was manifested, and we have seen, and bear witness, and declare unto you the life, the eternal life, which was with the Father, and was manifested unto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which we have seen and heard declare we unto you also, that ye also may have fellowship with us: yea, and our fellowship is with the Father, and with his Son Jesu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se things we write, that our joy may be fulfill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is is the message which we have heard from him, and announce unto you, that God is light, and in him is no darkness at 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we say that we have fellowship with him, and walk in the darkness, we lie, and do not the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we walk in the light, as he is in the light, we have fellowship one with another, and the blood of Jesus his Son cleanseth us from all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say that we have no sin, we deceive ourselves, and the truth is not in us.]]></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2026-06-19T22:41:51Z</dcterms:created>
  <dcterms:modified xsi:type="dcterms:W3CDTF">2026-06-19T22:41:51Z</dcterms:modified>
  <dc:title>Bible.com.au: 1 JOHN 1:1-10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