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757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9: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o his will, and separate yourselves from the heathen of the land, and from the strange wo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cried the whole multitude, and said with a loud voice, Like as thou hast spoken, so will we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forasmuch as the multitude is great, and it is foul weather, so that we cannot stand without, and this is not a work of one day or two, seeing our sin in these things is spread f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let the rulers of the multitude stay, and let all them of our habitations that have strange wives come at the time appoin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ith them the rulers and judges of every place, till we turn away the wrath of the Lord from us for this mat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onathan the son of Azael and  Ezekias the son of Thocanus accordingly took the matter upon them: and Mosollamus and Levis and Sabbateus were assessors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hat were of the captivity did according to all these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sdras the priest chose unto him principal men of their families, all by name: and on the new moon of the tenth month they were shut in together to examine the ma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ir cause that held strange wives was brought to an end by the new moon of the first mon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of the priests that were come together, and had strange wives, there were fou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Esdras rising from the court of the temple went to the chamber of Jonas the son of Eliasi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f the sons of Jesus the son of Josedek, and his brethren;  Mathelas, and Eleazar, and  Joribus, and  Joadan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gave their hands to put away their wives, and to offer rams to make reconcilement for their err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of the sons of Emmer; Ananias, and Zabdeus, and  Manes, and  Sameus, and  Hiereel, and  Azaria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 the sons of  Phaisur; Elionas, Massias, Ismael, and Nathanael, and  Ocidelus, and  Saloa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f the Levites; Jozabdus, and Semeis, and  Colius, who was called  Calitas, and  Patheus, and Judas, and Jona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the holy singers;  Eliasibus, Bacchur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f the porters: Sallumus, and  Tolba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f Israel, of the sons of  Phoros;  Hiermas, and  Ieddias, and Melchias, and  Maelus, and Eleazar, and  Asibas, and Bannea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f the sons of Ela; Matthanias, Zacharias, and  Jezrielus, and Oabdius, and Hieremoth, and  Aedia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f the sons of  Zamoth;  Eliadas,  Eliasimus,  Othonias, Jarimoth, and  Sabathus, and  Zarde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lodged there, and did eat no bread nor drink water, mourning for the great iniquities of the multitud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f the sons of Bebai; Joannes, and Ananias, and  Jozabdus, and  Emathei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f the sons of  Mani;  Olamus,  Mamuchus,  Jedeus, Jasubas, and  Jasaelus, and Hierem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f the sons of Addi; Naathus, and Moossias, Laccunus, and Naidus, and Matthanias, and Sesthel, Balnuus, and Manassea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f the sons of Annas; Elionas, and Aseas, and Melchias, and Sabbeus, and Simon Chosame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of the sons of Asom;  Maltanneus, and  Mattathias, and  Sabanneus, Eliphalat, and Manasses, and Seme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of the sons of Baani; Jeremias, Momdis, Ismaerus, Juel, Mamdai, and Pedias, and Anos, Carabasion, and Enasibus, and Mamnitamenus, Eliasis, Bannus, Eliali, Someis, Selemias, Nathanias: and of the sons of Ezora; Sesis, Ezril, Azaelus, Samatus, Zambri, Josephu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of the sons of Nooma; Mazitias, Zabadeas, Edos, Juel, Banaia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l these had taken strange wives, and they put them away with their childr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priests and Levites, and they that were of Israel, dwelt in Jerusalem, and in the country, on the new moon of the seventh month, and the children of Israel in their habitation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whole multitude were gathered together with one accord into the broad place before the porch of the temple toward the ea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was made proclamation in all Jewry and Jerusalem to all them that were of the captivity, that they should be gathered together at Jerusal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said unto Esdras the priest and reader, Bring the law of Moses, that was given of the Lord, the God of Isra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Esdras the chief priest brought the law unto the whole multitude both of men and women, and to all the priests, to hear the law on the new moon of the seventh mon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read in the broad place before the porch of the temple from morning unto mid-day, before both men and women; and  all the multitude gave heed unto the law.]]></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Esdras the priest and reader of the law stood up upon the pulpit of wood, which was made for that purpos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re stood up by him Mattathias, Sammus, Ananias, Azarias, Urias,  Ezekias, Baalsamus, upon the right han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upon his left hand,  Phaldeus, Misael, Melchias,  Lothasubus, Nabarias, Zacharia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took Esdras the book of the law before the multitude, and sat honourably in the first place before a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when he opened the law, they stood all straight up. So Esdras blessed the Lord God Most High, the God of hosts, Almight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ll the people answered, Amen; and lifting up their hands they fell to the ground, and worshipped the Lor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lso Jesus, Annus, Sarabias, Iadinus, Jacubus, Sabateus,  Auteas, Maiannas, and Calitas, Azarias, and Jozabdus, and Ananias, Phalias, the Levites, taught the law of the Lord,  and read to the multitude the law of the Lord, making them withal to understan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at whosoever met not there within two or three days, according as the elders that bare rule appointed, their cattle should be seized to the use of the temple, and himself cast out from the multitude of them that were of the captivit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said Attharates unto Esdras the chief priest and reader, and to the Levites that taught the multitude, even to al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is day is holy unto the Lord; (now they all wept when they heard the law:)]]></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go then, and eat the fat, and drink the sweet, and send portions to them that have nothing;]]></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the day is holy unto the Lord: and be not sorrowful; for the Lord will bring you to honou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So the Levites published all things to the people, saying, This day is holy; be not sorrowful.]]></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went they their way, every one to eat and drink, and make merry, and to give portions to them that had nothing, and to make great cheer;]]></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ecause they  understood the words wherein they were instructed, and for the which they had been assembl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ree days were all they of the tribe of Judah and Benjamin gathered together at Jerusalem: this was the ninth month, on the twentieth day of the mon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 multitude sat together trembling in the broad place before the temple because of the present foul we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Esdras arose up and said unto them, ye have transgressed the law and married strange wives, thereby to increase the sins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make confession and give glory unto the Lord, the God of our fathers,]]></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2026-05-30T16:44:45Z</dcterms:created>
  <dcterms:modified xsi:type="dcterms:W3CDTF">2026-05-30T16:44:45Z</dcterms:modified>
  <dc:title>Bible.com.au: 1 ESDRAS 9:1-55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