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9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s also and the Levites stood arrayed in their vestments, according to their kindreds, for the services of the Lord, the God of Israel, according to the book of Moses: and the porters at every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that came out of the captivity held the passover the fourteenth day of the first month, when the priests and the Levites were sanctified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y that were of the captivity; for they were sanctified. For the Levites were all sanctified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offered the passover for all them of the captivity, and for their brethren the priests, and for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children of Israel that came out of the captivity did eat, even all they that had separated themselves from the abominations of the heathen of the land, and sought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kept the feast of unleavened bread seven days, making merry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at he had turned the counsel of the king of Assyria toward them, to strengthen their hands in the works of the Lord, the God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isinnes the governor of Coelesyria and Phoenicia, and Sathrabuzanes, with their companions, following the commandments of king Dari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id very carefully oversee the holy works, assisting the elders of the Jews and rulers of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the holy works prospered, while Aggaeus and Zacharias the prophets prophes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finished these things by the commandment of the Lord, the God of Israel, and with the consent of Cyrus, Darius, and Artaxerxes, kings of the Persi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us was  the house finished by the three and twentieth day of the month Adar, in the sixth year of king Dari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the priests, and the Levites, and the other that were of the captivity, that were added unto them, did according to the things written in the book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the dedication of the temple of the Lord they offered a hundred bullocks, two hundred rams, four hundred lamb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welve he-goats for the sin of all Israel, according to the number of the twelve  princes of the tribes of Israel.]]></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2026-07-02T09:04:41Z</dcterms:created>
  <dcterms:modified xsi:type="dcterms:W3CDTF">2026-07-02T09:04:41Z</dcterms:modified>
  <dc:title>Bible.com.au: 1 ESDRAS 7:1-15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