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ilding a house unto the Lord, great and new, of hewn and costly stones, with timber laid in the wal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se works are done with great speed, and the work goeth on prosperously in their hands, and with all glory and diligence it is accomp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ked we these elders, saying, By whose commandment build ye this house, and lay the foundations of these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o the intent that we might give knowledge unto thee by writing who were the chief doers, we questioned them, and we required of them the names in writing of their principal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ve us this answer, We are the servants of the Lord which made heaven and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for this house, it was builded many years ago by a king of Israel great and strong, and was fi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our fathers sinned against the Lord of Israel which is in heaven, and provoked him unto wrath, he gave them over into the hands of Nabuchodonosor king of Babylon, king of the Chalde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pulled down the house, and burned it, and carried away the people captives un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n the first year that Cyrus reigned over the country of Babylon, king Cyrus wrote to build up t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ly vessels of gold and of silver, that Nabuchodonosor had carried away out of the house at Jerusalem, and had set up in his own temple, those Cyrus the king brought forth again out of the temple in Babylonia, and they were delivered to Zorobabel and to  Sanabassarus the govern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second year of the reign of Darius, Aggaeus and Zacharius the son of  Addo, the prophets, prophesied unto the Jews in Jewry and Jerusalem; in the name of the Lord, the God of Israel, prophesied they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commandment that he should carry away  all these vessels, and put them in the temple at Jerusalem; and that the temple of the Lord should be built in it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nabassarus, being come hither, laid the foundations of the house of the Lord which is in Jerusalem; and from that time to this being still a building, it is not yet fully e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refore, if it seem good, O king, let search be made among the royal archives of our lord the king that are in Baby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it be found that the building of the house of the Lord which is in Jerusalem hath been done with the consent of king Cyrus, and it seem good unto our lord the king, let him signify unto us there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ommanded King Darius to seek among the archives that were laid up at Babylon: and so at Ekbatana the palace, which is in the country of Media, there was found a  roll wherein these things were recor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irst year of the reign of Cyrus king Cyrus commanded to build up the house of the Lord which is in Jerusalem, where they do sacrifice with continual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se height shall be sixty cubits, and the breadth sixty cubits, with three rows of hewn stones, and one row of new wood of that country; and the expenses therof to be given out of the house of king Cyr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at the holy vessels of the house of the Lord, both gold and silver, that Nabuchodonosor took out of the house at Jerusalem, and carried away to Babylon, should be restored to the house at Jerusalem, and be set in the place where they were bef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so he commanded that Sisinnes the governor of Syria and Phoenicia, and Sathrabuzanes, and their companions, and those which were appointed rulers in Syria and Phoenicia, should be careful not to meddle with the place, but suffer Zorobabel, the servant of the Lord, and governor of Judaea, and the elders of the Jews, to build that house of the Lord in it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also do command to have it built up whole again; and that they look diligently to help those that be of the captivity of Judaea, till the house of the Lord be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tood up Zorobabel the son of Salathiel, and Jesus the son of Josedek, and began to build the house of the Lord at Jerusalem, the prophets of the Lord being with them, and helpi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at out of the tribute of Coelesyria and Phoenicia a portion be carefully given these men for the sacrifices of the Lord, that is, to Zorobabel the governor, for bullocks, and rams, and lamb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so corn, salt, wine and oil, and that continually every year without further question, according as the priests that be in Jerusalem shall signify to be daily s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drink offerings may be made to the Most High God for the king and for his children, and that they may pray for their l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commandment be given that whosoever shall transgress, yea, or neglect anything  herein written, out of his own house shall a tree be taken, and he thereon be hanged, and all his goods seized for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herefore, whose name is there called upon, utterly destroy every king and nation, that shall stretch out his hand to hinder or endamage that house of the Lord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Darius the king have ordained that according unto these things it be done with dilige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unto them  Sisinnes the governor of Syria and Phoenicia, with  Sathrabuzanes and his companions, and said un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whose appointment do ye build this house and this roof, and perform all the other things? and who are the builders that perform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elders of the Jews obtained favour, because the Lord had visited the cap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not hindered from building, until such time as communication was made unto Darius concerning them, and his answer sign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py of the letter which Sisinnes, governor of Syria and Phoenicia, and Sathrabuzanes, with their companions, the rulers in Syria and Phoenicia, wrote and sent unto Dari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king Darius, greeting: Let all things be known unto our lord the king, that being come into the country of Judaea, and entered into the city of Jerusalem, we found in the city of Jerusalem the elders of the Jews that were of the captivity]]></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1 ESDRAS 6:1-34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