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4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5: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umber of them of the nation, and their leaders: the sons of  Phoros, two thousand a hundred seventy and two: the sons of  Saphat, four hundred seventy and tw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Ares, seven hundred fifty and si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Phaath Moab, of the sons of Jesus and Joab, two thousand eight hundred and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Elam, a thousand two hundred fifty and four: the sons of  Zathui, nine hundred forty and five: the sons of  Chorbe, seven hundred and five: the sons of Bani, six hundred forty and e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Bebai, six hundred twenty and three: the sons of  Astad,  a thousand three hundred twenty and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Adonikam, six hundred sixty and seven: the sons of  Bagoi, two thousand sixty and six: the sons of  Adinu, four hundred fifty and f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Ater, of Ezekias, ninety and two: the sons of Kilan and Azetas, three score and seven: the sons of  Azaru, four hundred thirty and tw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Annis, a hundred and one: the sons of Arom: the sons of  Bassai, three hundred twenty and three: the sons of Arsiphurith, a hundred and twe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Baiterus, three thousand and five: the sons of  Bethlomon, a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of Netophas, fifty and five: they of Anathoth, a hundred fifty and eight: they of  Bethasmoth, forty and tw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were the chiefs of fathers’ houses chosen to go up according to their tribes, with their wives and sons and daughters, with their menservants and maidservants, and thei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of  or  Kariathiarius, twenty and five: they of Caphira and Beroth, seven hundred for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adiasai and Ammidioi, four hundred twenty and two: they of  Kirama and  Gabbe, six hundred twenty and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of  Macalon, a hundred twenty and two: they of  Betolion, fifty and two: the sons of  Niphis, a hundred fifty and six:]]></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Calamolalus and  Onus, seven hundred twenty and five: the sons of  Jerechu,  three hundred forty and f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Sanaas, three thousand three hundred and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 sons of  Jeddu, the son of Jesus, among the sons of Sanasib,  nine hundred seventy and two: the sons of  Emmeruth,  a thousand fif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Phassurus, a thousand two hundred forty and seven: the sons of  Charme,  a thousand and sevent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the sons of Jesus, and Kadmiel, and Bannas, and Sudias, seventy and fou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holy singers: the sons of Asaph, a hundred  twenty and e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orters: the sons of  Salum, the sons of  Atar, the sons of Tolman, the sons of  Dacubi, the sons of  Ateta, the sons of  Sabi, in all a hundred thirty and n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rius sent with them a thousand horsemen, till they had brought them back to Jerusalem  safely, and with musical instruments, tabrets and flu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emple servants: the sons of  Esau, the sons of  Asipha, the sons of Tabaoth, the sons of  Keras, the sons of  Sua, the sons of  Phaleas, the sons of Labana, the sons of  Aggab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cud, the sons of Uta, the sons of Ketab, the sons of  Accaba, the sons of  Subai, the sons of  Anan, the sons of  Cathua, the sons of  Gedd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s of  Jairus, the sons of  Daisan, the sons of  Noeba, the sons of Chaseba, the sons of  Gazera, the sons of  Ozias, the sons of  Phinoe, the sons of Asara, the sons of  Basthai, the sons of  Asana, the sons of  Maani, the sons of  Naphisi, the sons of  Acub, the sons of  Achipha, the sons of  Asur, the sons of Pharakim, the sons of  Basal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ns of  Meedda, the sons of Cutha, the sons of  Charea, the sons of  Barchus, the sons of  Serar, the sons of  Thomei, the sons of  Nasi, the sons of Atip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s of the servants of Solomon: the sons of  Assaphioth, the sons of  Pharida, the sons of  Jeeli, the sons of  Lozon, the sons of  Isdael, the sons of  Saphuth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Agia, the sons of  Phacareth, the sons of Sabie, the sons of Sarothie, the sons of  Masias, the sons of Gas, the sons of Addus, the sons of Subas, the sons of Apherra, the sons of Barodis, the sons of Saphat, the sons of All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temple-servants, and the sons of the servants of Solomon, were three hundred seventy and tw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came up from  Thermeleth, and  Thelersas,  Charaathalan leading them, and All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could not shew their families, nor their stock, how they were of Israel: the sons of  Dalan the son of  Ban, the sons of  Nekodan, six hundre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f the priests, they that usurped the office of the priesthood and were not found: the sons of  Obdia, the sons of  Akkos, the sons of Jaddus, who married Augia one of the daughters of  Zorzelleus, and was called after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ir brethren played, and he made them go up together wit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description of the kindred of these men was sought in the register, and was not found, they were removed from executing the office of the priestho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unto them said Nehemias and Attharias, that they should not be partakers of the holy things, till there arose up a high priest wearing  Urim and Thumm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all they of Israel, from twelve years old and upward, beside menservants and womenservants, were in number forty and two thousand three hundred and six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ir menservants and handmaids were seven thousand three hundred thirty and seven: the minstrels and singers, two hundred forty and f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ur hundred thirty and five camels, seven  thousand thirty and six horses, two hundred forty and five mules, five thousand five hundred twenty and five beasts of burd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certain of the chief men of their families, when they came to the temple of God that is in Jerusalem, vowed to set up the house again in its own place according to their abil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o give into the holy treasury of the works a thousand pounds of gold, five thousand of silver, and a hundred priestly vestme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priests and the Levites and they that were of the people dwelt in Jerusalem and the country; the holy singers also and the porters and all Israel in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when the seventh month was at hand, and when the children of Israel were every man in his own place, they came all together with one consent into the broad place before the first porch which is toward the ea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stood up Jesus the son of Josedek, and his brethren the priests, and Zorobabel the son of Salathiel, and his brethren, and made ready the altar of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names of the men which went up, according to their families amongst their tribes, after their several divisio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offer burnt sacrifices upon it, according as it is expressly commanded in the book of Moses the man of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certain were gathered unto them out of the other nations of the land, and they erected the altar upon its own place, because all the nations of the land were at enmity with them, and oppressed them; and they offered sacrifices according to the time, and burnt offerings to the Lord both morning and even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lso they held the feast of tabernacles, as it is commanded in the law, and offered sacrifices daily, as was mee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fter that, the continual oblations, and the sacrifices of the sabbaths, and of the new moons, and of all the consecrated fea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ll they that had made any vow to God began to offer sacrifices to God from the new moon of the  seventh month, although the temple of God was not yet buil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gave money unto the masons and carpenters; and meat and drin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cars unto them of Sidon and Tyre, that they should bring cedar trees from Libanus, and convey them in floats to the haven of Joppa, according to the commandment which was written for them by Cyrus king of the Persia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n the second year after his coming to the temple of God at Jerusalem, in the second month, began Zorobabel the son of Salathiel, and Jesus the son of Josedek, and their brethren, and the priests the Levites, and all they that were come unto Jerusalem out of the captivi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laid the foundation of the temple of God on the new moon of the second month, in the second year after they were come to Jewry and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appointed the Levites from twenty years old over the works of the Lord. Then stood up Jesus, and his sons and brethren, and Kadmiel his brother, and the sons of Jesus, Emadabun, and the sons of Joda the son of Iliadun, and their sons and brethren, all the Levites, with one accord setters forward of the business, labouring to advance the works in the house of God. So the builders builded the templ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s, the sons of Phinees, the sons of Aaron: Jesus the son of Josedek, the son of Saraias, and Joakim the son of Zorobabel, the son of Salathiel, of the house of David, of the lineage of Phares, of the tribe of Juda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priests stood arrayed in their vestments with musical instruments and trumpets, and the Levites the sons of Asaph with their cymbal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inging songs of thanksgiving, and praising the Lord, after the order of David king of Israe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ang aloud, praising the Lord in songs of thanksgiving, because his goodness and his glory are forever in all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ll the people sounded trumpets, and shouted with a loud voice, singing songs of thanksgiving unto the Lord for the rearing up of the house of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lso of the priests the Levites, and of the heads of their families, the ancients who had seen the former house came to the building of this with lamentation and great weep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many with trumpets and joy shouted with loud voic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insomuch that the people heard not the trumpets for the weeping of the people: for the multitude sounded marvellously, so that it was heard afar of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refore when the enemies of the tribe of Judah and Benjamin heard it, they came to know what that noise of trumpets should mea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perceived that they that were of the captivity did build the temple unto the Lord, the God of Israe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o they went to zorobabel and Jesus, and to the chief men of the families, and said unto them, we will build together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pake wise sentences before Darius the king of Persia in the second year of his reign, in the month Nisan, which is the first mon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For we likewise, as ye, do obey your Lord, and do sacrifice unto him from the days of  Asbasareth the king of the Assyrians, who brought us hith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Zorobabel and Jesus and the chief men of the families of Israel said unto them, It is not  for you to build the house unto the Lord our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e ourselves alone will build unto the Lord of Israel, according as Cyrus the king of the Persians hath commanded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But the heathen of the land lying heavy upon the inhabitants of Judaea, and  holding them strait, hindered their build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by their secret plots, and popular persuasions and commotions, they hindered the finishing of the building all the time that King Cyrus lived: so they were hindered from building for the space of two years, until the reign of Dariu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y of Jewry that came up from the captivity, where they dwelt as strangers, whom Nabuchodonosor the king of Babylon had carried away un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returned unto Jerusalem, and to the other parts of Jewry, every man to his own city, who came with Zorobabel, with Jesus, Nehemias, and  Zaraias, Resaias,  Eneneus, Mardocheus, Beelsarus,  Aspharsus,  Reelias, Roimus, and Baana, their leader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2026-06-24T08:09:00Z</dcterms:created>
  <dcterms:modified xsi:type="dcterms:W3CDTF">2026-06-24T08:09:00Z</dcterms:modified>
  <dc:title>Bible.com.au: 1 ESDRAS 5:1-73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