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When the king is risen, some shall give him the writing; and of whose side the king and the three princes of Persia shall judge that his sentence is the wisest, to him shall the victory be given, as it is writt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irst wrote, Wine is the strong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econd wrote, The king is strong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hird wrote, Women are strongest: but above all things Truth beareth away the vict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the king was risen up, they took the writing, and gave it unto him, and so he rea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ending forth he called all the princes of Persia and of Media, and the satraps, and the captains, and the governors, and the chief offic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t him down in the royal seat of judgment; and the writing was read befor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Call the young men, and they shall explain their own sentences. So they were called, and came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aid unto them, Declare unto us your mind concerning the things ye have written.Then began the first, who had spoken of the strength of w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id thus, O sirs, how exceeding strong is wine! it causeth all men to err that drink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ing Darius made a great feast unto all his subjects, and unto all that were born in his house, and unto all the princes of Media and of Pers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maketh the mind of the king and of the fatherless child to be all one; of the bondman and of the freeman, of the poor man and of the ri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turneth also every thought into jollity and mirth, so that a man remembereth neither sorrow nor deb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maketh every heart rich, so that a man remembereth neither king nor satrap; and it maketh to speak all things by tal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y are in their cups, they forget their love both to friends and brethren, and a little after draw their swor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they awake from their wine, they remember not what they have d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 sirs, is not wine the strongest, seeing that it enforceth to do thus? And when he had so spoken, he held his pe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 all the satraps and captains and governors that were under him, from India unto Ethiopia, in the hundred twenty and seven provin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y had eaten and drunken, and being satisfied were gone home, then Darius the king went into his bedchamber, and slept, and awaked out of his slee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three young men of the body-guard, that kept the king’s person, spake one to an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every one of us say one thing which shall be strongest: and he whose sentence shall seem wiser than the others, unto him shall Darius the king give great gifts, and great honours in token of vict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o be clothed in purple, to drink in gold, and to sleep upon gold, and a chariot with bridles of gold, and a headtire of fine linen, and a chain about his ne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sit next to Darius because of his wisdom, and shall be called Darius his cou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they wrote every one his sentence, and set to their seals, and laid the writing under king Darius his pillow,]]></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2026-06-15T08:20:01Z</dcterms:created>
  <dcterms:modified xsi:type="dcterms:W3CDTF">2026-06-15T08:20:01Z</dcterms:modified>
  <dc:title>Bible.com.au: 1 ESDRAS 3:1-24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