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ESDRAS 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that dwelt round about them helped them in all things with silver and gold, with horses and cattle, and with very many gifts that were vowed of a great number whose minds were stirred up theret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ing Cyrus also brought forth the holy vessels of the Lord, which Nabuchodonosor had carried away from Jerusalem, and had set up in his temple of ido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when Cyrus king of the Persians had brought them forth, he delivered them to Mithradates his treasur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y him they were delivered to  Sanabassar the governor of Judae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is was the number of them: A thousand golden cups, a thousand cups of silver, censers of silver twenty nine, vials of gold thirty, and of silver two thousand four hundred and ten, and other vessels a thous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all the vessels of gold and of silver were brought up, even five thousand four hundred threescore and ni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ere carried back by Sanabassar, together with them of the captivity, from Babylon to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n the time of Artaxerxes king of the Persians Belemus, and Mithradates, and Tabellius, and  Rathumus, and Beeltethmus, and  Samellius the scribe, with the others that were in commission with them, dwelling in Samaria and other places, wrote unto him against them that dwelt in Judaea and Jerusalem the letter follow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king Artaxerxes our Lord, Thy servants, Rathumus the  storywriter, and Samellius the scribe, and the rest of their council, and the judges that are in Coelesyria and Phoenici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 it now known to our lord the king, that the Jews that are come up from you to us, being come unto Jerusalem, do build that rebellious and wicked city, and do repair the marketplaces and the walls of it, and do lay the foundation of a te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year of Cyrus king of the Persians, that the word of the Lord by the mouth of Jeremy might be accomplish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if this city be builded and the walls thereof be finished, they will not only refuse to give tribute, but will even stand up against k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forasmuch as the things pertaining to the temple are now in hand, we think it meet not to neglect such a mat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o speak unto our lord the king, to the intent that, if it be thy pleasure, search may be made in the books of thy fath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ou shalt find in the chronicles what is written concerning these things, and shalt understand that that city was rebellious, troubling both kings and cit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at the Jews were rebellious, and raised always wars therein of old time; for the which cause even this city was laid was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refore now we do declare unto thee, O lord the king, that if this city be builded again, and the walls thereof set up anew, thou shalt from henceforth have no passage into Coelesyria and Phoenic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king wrote back again to Rathumus the storywriter, and Beeltethmus, and Samellius the scribe, and to the rest that were in commission, and dwelt in Samaria and Syria and Phoenicia, after this mann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have read the epistle which ye have sent unto me: therefore I commanded to make search, and it hath been found that that city of old time hath made insurrection against k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men were given to rebellion and war therein: and that mighty kings and fierce were in Jerusalem, who reigned and exacted tribute in Coelesyria and Phoenici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therefore I have commanded to hinder those men from building the city, and heed to be taken that there be nothing done contrary to this ord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tirred up the spirit of Cyrus king of the Persians, and he made proclamation through all his kingdom, and also by writ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at those wicked doings proceed no further to the annoyance of k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king Artaxerxes his letters being read, Rathumus, and Samellius the scribe, and the rest that were in commission with them, removing in haste unto Jerusalem with horsemen and a multitude of people in battle array, began to hinder the builders; and the building of the temple in Jerusalem ceased until the second year of the reign of Darius king of the Persia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ing, Thus saith Cyrus king of the Persians; The Lord of Israel, the Most High Lord, hath made me king of the whole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commanded me to build him a house at Jerusalem that is in Judae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herefore there be any of you that are of his people,  let the Lord, even his Lord, be with him, and let him go up to Jerusalem that is in Judaea, and build the house of the Lord of Israel: he is the Lord that dwelleth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such therefore as dwell in divers places, let them that are in his own place help each one with gold, and with sil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 gifts, with horses also and cattle, beside the other things which have been added by vow for the temple of the Lord which is in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chief of the families of Judah and of the tribe of Benjamin stood up; the priests also, and the Levites, and all they whose spirit the Lord had stirred to go up, to build the house for the Lord which is in Jerusalem.]]></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2026-05-30T08:19:04Z</dcterms:created>
  <dcterms:modified xsi:type="dcterms:W3CDTF">2026-05-30T08:19:04Z</dcterms:modified>
  <dc:title>Bible.com.au: 1 ESDRAS 2:1-30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