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8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ake heed lest by any means this liberty of yours become a stumblingblock to the wea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a man see thee which hast knowledge sitting at meat in an idol’s temple, will not his conscience, if he is weak, be emboldened to eat things sacrificed to idols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rough thy knowledge he that is weak perisheth, the brother for whose sake Christ di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us, sinning against the brethren, and wounding their conscience when it is weak, ye sin against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if meat maketh my brother to stumble, I will eat no flesh for evermore, that I make not my brother to stumb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concerning things sacrificed to idols: We know that we all have knowledge. Knowledge puffeth up, but love edifie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thinketh that he knoweth anything, he knoweth not yet as he ought to know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ny man loveth God, the same is known of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therefore the eating of things sacrificed to idols, we know that no idol is anything in the world, and that there is no God but 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gh there be that are called gods, whether in heaven or on earth; as there are gods many, and lords many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o us there is one God, the Father, of whom are all things, and we unto him; and one Lord, Jesus Christ, through whom are all things, and we through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in all men there is not that knowledge: but some, being used until now to the idol, eat as of a thing sacrificed to an idol; and their conscience being weak is defil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eat will not commend us to God: neither, if we eat not, are we the worse; nor, if we eat, are we the bet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2026-05-30T08:19:41Z</dcterms:created>
  <dcterms:modified xsi:type="dcterms:W3CDTF">2026-05-30T08:19:41Z</dcterms:modified>
  <dc:title>Bible.com.au: 1 CORINTHIANS 8:1-13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