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0230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7: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they have not continency, let them marry: for it is better to marry than to b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unto the married I give charge, yea not I, but the Lord, That the wife depart not from her husb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nd if she depart, let her remain unmarried, or else be reconciled to her husband); and that the husband leave not his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o the rest say I, not the Lord: If any brother hath an unbelieving wife, and she is content to dwell with him, let him not leave h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woman which hath an unbelieving husband, and he is content to dwell with her, let her not leave her husb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unbelieving husband is sanctified in the wife, and the unbelieving wife is sanctified in the brother: else were your children unclean; but now are they ho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if the unbelieving departeth, let him depart: the brother or the sister is not under bondage in such cases: but God hath called us in pe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how knowest thou, O wife, whether thou shalt save thy husband? or how knowest thou, O husband, whether thou shalt save thy w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ly, as the Lord hath distributed to each man, as God hath called each, so let him walk. And so ordain I in all the church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s any man called being circumcised? let him not become uncircumcised. Hath any been called in uncircumcision? let him not be circumc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concerning the things whereof ye wrote: It is good for a man not to touch a wom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Circumcision is nothing, and uncircumcision is nothing; but the keeping of the commandments of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et each man abide in that calling wherein he was cal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st thou called being a bondservant? care not for it: but if thou canst become free, use it ra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he that was called in the Lord, being a bondservant, is the Lord’s freedman: likewise he that was called, being free, is Christ’s bondserv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 were bought with a price; become not bondservants of 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rethren, let each man, wherein he was called, therein abide with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concerning virgins I have no commandment of the Lord: but I give my judgment, as one that hath obtained mercy of the Lord to be faithfu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hink therefore that this is good by reason of the present distress, namely, that it is good for a man to be as he 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t thou bound unto a wife? seek not to be loosed. Art thou loosed from a wife? seek not a wif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nd if thou marry, thou hast not sinned; and if a virgin marry, she hath not sinned. Yet such shall have tribulation in the flesh: and I would spare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because of fornications, let each man have his own wife, and let each woman have her own husb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is I say, brethren, the time is shortened, that henceforth both those that have wives may be as though they had no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ose that weep, as though they wept not; and those that rejoice, as though they rejoiced not; and those that buy, as though they possessed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ose that use the world, as not abusing it: for the fashion of this world passeth awa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would have you to be free from cares. He that is unmarried is careful for the things of the Lord, how he may please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he that is married is careful for the things of the world, how he may please his wif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is a difference also between the wife and the virgin. She that is unmarried is careful for the things of the Lord, that she may be holy both in body and in spirit: but she that is married is careful for the things of the world, how she may please her husban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s I say for your own profit; not that I may cast a snare upon you, but for that which is seemly, and that ye may attend upon the Lord without distrac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if any man thinketh that he behaveth himself unseemly toward his virgin daughter, if she be past the flower of her age, and if need so requireth, let him do what he will; he sinneth not; let them mar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he that standeth stedfast in his heart, having no necessity, but hath power as touching his own will, and hath determined this in his own heart, to keep his own virgin daughter, shall do we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then both he that giveth his own virgin daughter in marriage doeth well; and he that giveth her not in marriage shall do be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the husband render unto the wife her due: and likewise also the wife unto the husban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 wife is bound for so long time as her husband liveth; but if the husband be dead, she is free to be married to whom she will; only in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she is happier if she abide as she is, after my judgment: and I think that I also have the Spirit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ife hath not power over her own body, but the husband: and likewise also the husband hath not power over his own body, but the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efraud ye not one the other, except it be by consent for a season, that ye may give yourselves unto prayer, and may be together again, that Satan tempt you not because of your incontinenc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is I say by way of permission, not of command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t I would that all men were even as I myself. Howbeit each man hath his own gift from God, one after this manner, and another after th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y to the unmarried and to widows, It is good for them if they abide even as I.]]></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2026-06-21T01:53:20Z</dcterms:created>
  <dcterms:modified xsi:type="dcterms:W3CDTF">2026-06-21T01:53:20Z</dcterms:modified>
  <dc:title>Bible.com.au: 1 CORINTHIANS 7:1-40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