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presProps" Target="presProps.xml"/>
  <Relationship Id="rId26" Type="http://schemas.openxmlformats.org/officeDocument/2006/relationships/viewProps" Target="viewProps.xml"/>
  <Relationship Id="rId2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74258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CORINTHIANS 6:1-2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know ye not that the unrighteous shall not inherit the kingdom of God? Be not deceived: neither fornicators, nor idolaters, nor adulterers, nor effeminate, nor abusers of themselves with men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r thieves, nor covetous, nor drunkards, nor revilers, nor extortioners, shall inherit the kingdom of Go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uch were some of you: but ye were washed, but ye were sanctified, but ye were justified in the name of the Lord Jesus Christ, and in the Spirit of our Go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ings are lawful for me; but not all things are expedient. All things are lawful for me; but I will not be brought under the power of an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eats for the belly, and the belly for meats: but God shall bring to nought both it and them. But the body is not for fornication, but for the Lord; and the Lord for the body: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God both raised the Lord, and will raise up us through his pow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your bodies are members of Christ? shall I then take away the members of Christ, and make them members of a harlot? God forbi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know ye not that he that is joined to a harlot is one body? for, The twain, saith he, shall become one fles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he that is joined unto the Lord is one spiri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lee fornication. Every sin that a man doeth is without the body; but he that committeth fornication sinneth against his own body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are any of you, having a matter against his neighbour, go to law before the unrighteous, and not before the saints?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know ye not that your body is a temple of the Holy Ghost which is in you, which ye have from God? and ye are not your own;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e were bought with a price: glorify God therefore in your body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r know ye not that the saints shall judge the world? and if the world is judged by you, are ye unworthy to judge the smallest matter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now ye not that we shall judge angels? how much more, things that pertain to this lif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n ye have to judge things pertaining to this life, do ye set them to judge who are of no account in the church?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his to move you to shame. Is it so, that there cannot be found among you one wise man, who shall be able to decide between his brethren,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rother goeth to law with brother, and that before unbelievers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already it is altogether a defect in you, that ye have lawsuits one with another. Why not rather take wrong? why not rather be defrauded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y, but ye yourselves do wrong, and defraud, and that your brethre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3">
  <a:themeElements>
    <a:clrScheme name="Theme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2026-06-29T09:45:12Z</dcterms:created>
  <dcterms:modified xsi:type="dcterms:W3CDTF">2026-06-29T09:45:12Z</dcterms:modified>
  <dc:title>Bible.com.au: 1 CORINTHIANS 6:1-20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