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472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5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rote unto you in my epistle to have no company with fornicators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altogether with the fornicators of this world, or with the covetous and extortioners, or with idolaters; for then must ye needs go out of the world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I write unto you not to keep company, if any man that is named a brother be a fornicator, or covetous, or an idolater, or a reviler, or a drunkard, or an extortioner; with such a one no, not to ea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at have I to do with judging them that are without? Do not ye judge them that are within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as them that are without God judgeth? Put away the wicked man from among yourselv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ctually reported that there is fornication among you, and such fornication as is not even among the Gentiles, that one of you hath his father’s wif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are puffed up, and did not rather mourn, that he that had done this deed might be taken away from among yo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verily, being absent in body but present in spirit, have already, as though I were present, judged him that hath so wrought this thing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name of our Lord Jesus, ye being gathered together, and my spirit, with the power of our Lord Jesus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deliver such a one unto Satan for the destruction of the flesh, that the spirit may be saved in the day of the Lord Jesu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glorying is not good. Know ye not that a little leaven leaveneth the whole lump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rge out the old leaven, that ye may be a new lump, even as ye are unleavened. For our passover also hath been sacrificed, even Christ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let us keep the feast, not with old leaven, neither with the leaven of malice and wickedness, but with the unleavened bread of sincerity and tru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7">
  <a:themeElements>
    <a:clrScheme name="Theme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2026-06-24T16:27:30Z</dcterms:created>
  <dcterms:modified xsi:type="dcterms:W3CDTF">2026-06-24T16:27:30Z</dcterms:modified>
  <dc:title>Bible.com.au: 1 CORINTHIANS 5:1-13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