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a man so account of us, as of ministers of Christ, and stewards of the mysteries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re, moreover, it is required in stewards, that a man be found faithf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ith me it is a very small thing that I should be judged of you, or of man’s judgment: yea, I judge not mine own 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 know nothing against myself; yet am I not hereby justified: but he that judgeth me is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judge nothing before the time, until the Lord come, who will both bring to light the hidden things of darkness, and make manifest the counsels of the hearts; and then shall each man have his praise from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se things, brethren, I have in a figure transferred to myself and Apollos for your sakes; that in us ye might learn not to go beyond the things which are written; that no one of you be puffed up for the one against the 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ho maketh thee to differ? and what hast thou that thou didst not receive? but if thou didst receive it, why dost thou glory, as if thou hadst not received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ready are ye filled, already ye are become rich, ye have reigned without us: yea and I would that ye did reign, that we also might reign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think, God hath set forth us the apostles last of all, as men doomed to death: for we are made a spectacle unto the world, and to angels, and to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re fools for Christ’s sake, but ye are wise in Christ; we are weak, but ye are strong; ye have glory, but we have dishon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unto this present hour we both hunger, and thirst, and are naked, and are buffeted, and have no certain dwelling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e toil, working with our own hands: being reviled, we bless; being persecuted, we end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ing defamed, we entreat: we are made as the filth of the world, the offscouring of all things, even until n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rite not these things to shame you, but to admonish you as my beloved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ough ye should have ten thousand tutors in Christ, yet have ye not many fathers: for in Christ Jesus I begat you through the gosp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beseech you therefore, be ye imitators of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cause have I sent unto you Timothy, who is my beloved and faithful child in the Lord, who shall put you in remembrance of my ways which be in Christ, even as I teach everywhere in every chur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some are puffed up, as though I were not coming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will come to you shortly, if the Lord will; and I will know, not the word of them which are puffed up, but the pow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kingdom of God is not in word, but in pow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will ye? shall I come unto you with a rod, or in love and a spirit of meek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2026-10-12T05:46:49Z</dcterms:created>
  <dcterms:modified xsi:type="dcterms:W3CDTF">2026-10-12T05:46:49Z</dcterms:modified>
  <dc:title>Bible.com.au: 1 CORINTHIANS 4:1-21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