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think, God hath set forth us the apostles last of all, as men doomed to death: for we are made a spectacle unto the world, and to angels, and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re fools for Christ’s sake, but ye are wise in Christ; we are weak, but ye are strong; ye have glory, but we have dishon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unto this present hour we both hunger, and thirst, and are naked, and are buffeted, and have no certain dwelling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e toil, working with our own hands: being reviled, we bless; being persecuted, we end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ing defamed, we entreat: we are made as the filth of the world, the offscouring of all things, even until n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not these things to shame you, but to admonish you as my beloved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gh ye should have ten thousand tutors in Christ, yet have ye not many fathers: for in Christ Jesus I begat you through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eseech you therefore, be ye imitators of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cause have I sent unto you Timothy, who is my beloved and faithful child in the Lord, who shall put you in remembrance of my ways which be in Christ, even as I teach everywhere in every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ome are puffed up, as though I were not coming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 man so account of us, as of ministers of Christ, and stewards of the mysterie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come to you shortly, if the Lord will; and I will know, not the word of them which are puffed up, but the pow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kingdom of God is not in word, but in pow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l ye? shall I come unto you with a rod, or in love and a spirit of mee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re, moreover, it is required in stewards, that a man be found faith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ith me it is a very small thing that I should be judged of you, or of man’s judgment: yea, I judge not mine own 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know nothing against myself; yet am I not hereby justified: but he that judgeth me i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judge nothing before the time, until the Lord come, who will both bring to light the hidden things of darkness, and make manifest the counsels of the hearts; and then shall each man have his praise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brethren, I have in a figure transferred to myself and Apollos for your sakes; that in us ye might learn not to go beyond the things which are written; that no one of you be puffed up for the one against the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o maketh thee to differ? and what hast thou that thou didst not receive? but if thou didst receive it, why dost thou glory, as if thou hadst not receiv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ready are ye filled, already ye are become rich, ye have reigned without us: yea and I would that ye did reign, that we also might reign with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1 CORINTHIANS 4:1-21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