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1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3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God’s fellow-workers: ye are God’s husbandry, God’s build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the grace of God which was given unto me, as a wise masterbuilder I laid a foundation; and another buildeth thereon. But let each man take heed how he buildeth there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ther foundation can no man lay than that which is laid, which is Jesus Chri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ny man buildeth on the foundation gold, silver, costly stones, wood, hay, stubble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man’s work shall be made manifest: for the day shall declare it, because it is revealed in fire; and the fire itself shall prove each man’s work of what sort it i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’s work shall abide which he built thereon, he shall receive a rewa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’s work shall be burned, he shall suffer loss: but he himself shall be saved; yet so as through fi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 that ye are a temple of God, and that the Spirit of God dwelleth in you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destroyeth the temple of God, him shall God destroy; for the temple of God is holy, which temple ye a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deceive himself. If any man thinketh that he is wise among you in this world, let him become a fool, that he may become wi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, brethren, could not speak unto you as unto spiritual, but as unto carnal, as unto babes in Chris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isdom of this world is foolishness with God. For it is written, He that taketh the wise in their craftiness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, The Lord knoweth the reasonings of the wise, that they are va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let no one glory in men. For all things are yours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ther Paul, or Apollos, or Cephas, or the world, or life, or death, or things present, or things to come; all are yours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are Christ’s; and Christ is God’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ed you with milk, not with meat; for ye were not yet able to bear it: nay, not even now are ye able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are yet carnal: for whereas there is among you jealousy and strife, are ye not carnal, and walk after the manner of men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one saith, I am of Paul; and another, I am of Apollos; are ye not me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 is Apollos? and what is Paul? Ministers through whom ye believed; and each as the Lord gave to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lanted, Apollos watered; but God gave the increa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 neither is he that planteth anything, neither he that watereth; but God that giveth the increa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he that planteth and he that watereth are one: but each shall receive his own reward according to his own labou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2026-06-09T21:51:08Z</dcterms:created>
  <dcterms:modified xsi:type="dcterms:W3CDTF">2026-06-09T21:51:08Z</dcterms:modified>
  <dc:title>Bible.com.au: 1 CORINTHIANS 3:1-23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