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it is written, Things which eye saw not, and ear heard not, And which entered not into the heart of man, Whatsoever things God prepared for them that lov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unto us God revealed them through the Spirit: for the Spirit searcheth all things, yea, the deep thing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o among men knoweth the things of a man, save the spirit of the man, which is in him? even so the things of God none knoweth, save the Spirit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e received, not the spirit of the world, but the spirit which is of God; that we might know the things that are freely given to us by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ch things also we speak, not in words which man’s wisdom teacheth, but which the Spirit teacheth; comparing spiritual things with spiritu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natural man receiveth not the things of the Spirit of God: for they are foolishness unto him; and he cannot know them, because they are spiritually judg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e that is spiritual judgeth all things, and he himself is judged of no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o hath known the mind of the Lord, that he should instruct him? But we have the mind of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brethren, when I came unto you, came not with excellency of speech or of wisdom, proclaiming to you the mystery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determined not to know anything among you, save Jesus Christ, and him crucif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as with you in weakness, and in fear, and in much tremb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y speech and my preaching were not in persuasive words of wisdom, but in demonstration of the Spirit and of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your faith should not stand in the wisdom of men, but in the power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beit we speak wisdom among the perfect: yet a wisdom not of this world, nor of the rulers of this world, which are coming to nou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speak God’s wisdom in a mystery, even the wisdom that hath been hidden, which God foreordained before the worlds unto our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ch none of the rulers of this world knoweth: for had they known it, they would not have crucified the Lord of glory:]]></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2026-06-15T08:08:20Z</dcterms:created>
  <dcterms:modified xsi:type="dcterms:W3CDTF">2026-06-15T08:08:20Z</dcterms:modified>
  <dc:title>Bible.com.au: 1 CORINTHIANS 2:1-16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