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presProps" Target="presProps.xml"/>
  <Relationship Id="rId30" Type="http://schemas.openxmlformats.org/officeDocument/2006/relationships/viewProps" Target="viewProps.xml"/>
  <Relationship Id="rId3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92519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CORINTHIANS 16:1-2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a great door and effectual is opened unto me, and there are many adversarie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if Timothy come, see that he be with you without fear; for he worketh the work of the Lord, as I also do: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no man therefore despise him. But set him forward on his journey in peace, that he may come unto me: for I expect him with the brethren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as touching Apollos the brother, I besought him much to come unto you with the brethren: and it was not at all his will to come now; but he will come when he shall have opportunity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tch ye, stand fast in the faith, quit you like men, be strong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all that ye do be done in lov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I beseech you, brethren (ye know the house of Stephanas, that it is the firstfruits of Achaia, and that they have set themselves to minister unto the saints),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ye also be in subjection unto such, and to every one that helpeth in the work and laboureth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rejoice at the coming of Stephanas and Fortunatus and Achaicus: for that which was lacking on your part they supplied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y refreshed my spirit and yours: acknowledge ye therefore them that are such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concerning the collection for the saints, as I gave order to the churches of Galatia, so also do ye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churches of Asia salute you. Aquila and Prisca salute you much in the Lord, with the church that is in their house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the brethren salute you. Salute one another with a holy kiss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alutation of me Paul with mine own hand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any man loveth not the Lord, let him be anathema. Maranatha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grace of the Lord Jesus Christ be with you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love be with you all in Christ Jesus. Amen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pon the first day of the week let each one of you lay by him in store, as he may prosper, that no collections be made when I com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I arrive, whomsoever ye shall approve by letters, them will I send to carry your bounty unto Jerusalem: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f it be meet for me to go also, they shall go with m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will come unto you, when I shall have passed through Macedonia; for I do pass through Macedonia;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ith you it may be that I shall abide, or even winter, that ye may set me forward on my journey whithersoever I go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do not wish to see you now by the way; for I hope to tarry a while with you, if the Lord permi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will tarry at Ephesus until Pentecost;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">
  <a:themeElements>
    <a:clrScheme name="Theme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2026-06-19T22:42:00Z</dcterms:created>
  <dcterms:modified xsi:type="dcterms:W3CDTF">2026-06-19T22:42:00Z</dcterms:modified>
  <dc:title>Bible.com.au: 1 CORINTHIANS 16:1-24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