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great door and effectual is opened unto me, and there are many adversar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imothy come, see that he be with you without fear; for he worketh the work of the Lord, as I also do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therefore despise him. But set him forward on his journey in peace, that he may come unto me: for I expect him with the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touching Apollos the brother, I besought him much to come unto you with the brethren: and it was not at all his will to come now; but he will come when he shall have opportun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ye, stand fast in the faith, quit you like men, be st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at ye do be done in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beseech you, brethren (ye know the house of Stephanas, that it is the firstfruits of Achaia, and that they have set themselves to minister unto the saints)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also be in subjection unto such, and to every one that helpeth in the work and labour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ejoice at the coming of Stephanas and Fortunatus and Achaicus: for that which was lacking on your part they suppl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refreshed my spirit and yours: acknowledge ye therefore them that are su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the collection for the saints, as I gave order to the churches of Galatia, so also do y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es of Asia salute you. Aquila and Prisca salute you much in the Lord, with the church that is in their hou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salute you. Salute one another with a holy ki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of me Paul with mine own h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loveth not the Lord, let him be anathema. Maranath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be with you all in Christ Jesus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first day of the week let each one of you lay by him in store, as he may prosper, that no collections be made when I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arrive, whomsoever ye shall approve by letters, them will I send to carry your bounty unto Jerusalem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meet for me to go also, they shall go with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come unto you, when I shall have passed through Macedonia; for I do pass through Macedonia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you it may be that I shall abide, or even winter, that ye may set me forward on my journey whithersoever I 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o not wish to see you now by the way; for I hope to tarry a while with you, if the Lord perm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tarry at Ephesus until Pentecos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2026-08-10T21:09:48Z</dcterms:created>
  <dcterms:modified xsi:type="dcterms:W3CDTF">2026-08-10T21:09:48Z</dcterms:modified>
  <dc:title>Bible.com.au: 1 CORINTHIANS 16:1-24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