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that am not meet to be called an apostle, because I persecuted the church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which was bestowed upon me was not found vain; but I laboured more abundantly than they all: yet not I, but the grace of God which was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n it be I or they, so we preach, and so ye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f Christ is preached that he hath been raised from the dead, how say some among you that there is no resurrection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re is no resurrection of the dead, neither hath Christ been ra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th not been raised, then is our preaching vain, your faith also is v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and we are found false witnesses of God; because we witnessed of God that he raised up Christ: whom he raised not up, if so be that the dead are not ra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neither hath Christ been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th not been raised, your faith is vain; ye are yet in you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also which are fallen asleep in Christ have per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make known unto you brethren, the gospel which I preached unto you, which also ye received, wherein also ye st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n this life only we have hoped in Christ, we are of all men most piti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hath Christ been raised from the dead, the firstfruits of them that are asl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by man came death, by man came also the resurrection of th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in Adam all die, so also in Christ shall all be mad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in his own order: Christ the firstfruits; then they that are Christ’s, at his co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ometh the end, when he shall deliver up the kingdom to God, even the Father; when he shall have abolished all rule and all authority and pow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till he hath put all his enemies under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hat shall be abolished i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put all things in subjection under his feet. But when he saith, All things are put in subjection, it is evident that he is excepted who did subject all things un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all things have been subjected unto him, then shall the Son also himself be subjected to him that did subject all things unto him, that God may be all in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which also ye are saved; I make known, I say, in what words I preached it unto you, if ye hold it fast, except ye believed in v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se what shall they do which are baptized for the dead? If the dead are not raised at all, why then are they baptized for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y do we also stand in jeopardy every h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protest by that glorying in you, brethren, which I have in Christ Jesus our Lord, I die dai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after the manner of men I fought with beasts at Ephesus, what doth it profit me? If the dead are not raised, let us eat and drink, for tomorrow we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not deceived: Evil company doth corrupt good mann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wake up righteously, and sin not; for some have no knowledge of God: I speak this to move you to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 one will say, How are the dead raised? and with what manner of body do they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foolish one, that which thou thyself sowest is not quickened, except it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hich thou sowest, thou sowest not the body that shall be, but a bare grain, it may chance of wheat, or of some other k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th it a body even as it pleased him, and to each seed a body of its 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delivered unto you first of all that which also I received, how that Christ died for our sins according to the scriptur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flesh is not the same flesh: but there is one flesh of men, and another flesh of beasts, and another flesh of birds, and another of fish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also celestial bodies, and bodies terrestrial: but the glory of the celestial is one, and the glory of the terrestrial is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one glory of the sun, and another glory of the moon, and another glory of the stars; for one star differeth from another star in glo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lso is the resurrection of the dead. It is sown in corruption; it is raised in incorrup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is sown in dishonour; it is raised in glory: it is sown in weakness; it is raised in p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is sown a natural body; it is raised a spiritual body. If there is a natural body, there is also a spiritual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lso it is written, The first man Adam became a living soul. The last Adam became a life-giving spir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beit that is not first which is spiritual, but that which is natural; then that which is spiritu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is of the earth, earthy: the second man is of heav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s the earthy, such are they also that are earthy: and as is the heavenly, such are they also that are heaven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he was buried; and that he hath been raised on the third day according to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s we have borne the image of the earthy, we shall also bear the image of the heaven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w this I say, brethren, that flesh and blood cannot inherit the kingdom of God; neither doth corruption inherit incorrup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I tell you a mystery: We shall not all sleep, but we shall all be chang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moment, in the twinkling of an eye, at the last trump: for the trumpet shall sound, and the dead shall be raised incorruptible, and we sh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is corruptible must put on incorruption, and this mortal must put on immortalit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when this corruptible shall have put on incorruption, and this mortal shall have put on immortality, then shall come to pass the saying that is written, Death is swallowed up in victor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O death, where is thy victory? O death, where is thy st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power of sin is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ich giveth us the victory through our Lord Jesus Chr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herefore, my beloved brethren, be ye stedfast, unmoveable, always abounding in the work of the Lord, forasmuch as ye know that your labour is not vain in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appeared to Cephas; then to the twel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ppeared to above five hundred brethren at once, of whom the greater part remain until now, but some are fallen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then to all the apost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ast of all, as unto one born out of due time, he appeared to me also.]]></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2026-08-10T21:09:47Z</dcterms:created>
  <dcterms:modified xsi:type="dcterms:W3CDTF">2026-08-10T21:09:47Z</dcterms:modified>
  <dc:title>Bible.com.au: 1 CORINTHIANS 15:1-58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