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lso ye, unless ye utter by the tongue speech easy to be understood, how shall it be known what is spoken? for ye will be speaking into the 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it may be, so many kinds of voices in the world, and no kind is without signifi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n I know not the meaning of the voice, I shall be to him that speaketh a barbarian, and he that speaketh will be a barbarian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so ye, since ye are zealous of spiritual gifts, seek that ye may abound unto the edifying of the chu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let him that speaketh in a tongue pray that he may interpr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 tongue, my spirit prayeth, but my understanding is unfruit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is it then? I will pray with the spirit, and I will pray with the understanding also: I will sing with the spirit, and I will sing with the understanding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se if thou bless with the spirit, how shall he that filleth the place of the unlearned say the Amen at thy giving of thanks, seeing he knoweth not what thou say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ou verily givest thanks well, but the other is not ed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I speak with tongues more than you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llow after love; yet desire earnestly spiritual gifts, but rather that ye may prophe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in the church I had rather speak five words with my understanding, that I might instruct others also, than ten thousand words in a tong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thren, be not children in mind: howbeit in malice be ye babes, but in mind be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law it is written, By men of strange tongues and by the lips of strangers will I speak unto this people; and not even thus will they hear me,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ongues are for a sign, not to them that believe, but to the unbelieving: but prophesying is for a sign, not to the unbelieving, but to them that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be assembled together, and all speak with tongues, and there come in men unlearned or unbelieving, will they not say that ye are m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prophesy, and there come in one unbelieving or unlearned, he is reproved by all, he is judged by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rets of his heart are made manifest; and so he will fall down on his face and worship God, declaring that God is among you ind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is it then, brethren? When ye come together, each one hath a psalm, hath a teaching, hath a revelation, hath a tongue, hath an interpretation. Let all things be done unto edif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man speaketh in a tongue, let it be by two, or at the most three, and that in turn; and let one interpr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be no interpreter, let him keep silence in the church; and let him speak to himself, an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that speaketh in a tongue speaketh not unto men, but unto God; for no man understandeth; but in the spirit he speaketh myst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et the prophets speak by two or three, and let the others disce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a revelation be made to another sitting by, let the first keep sil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all can prophesy one by one, that all may learn, and all may be comfor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pirits of the prophets are subject to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God is not a God of confusion, but of peace; as in all the churches of the sai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the women keep silence in the churches: for it is not permitted unto them to speak; but let them be in subjection, as also saith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ey would learn anything, let them ask their own husbands at home: for it is shameful for a woman to speak in the chur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was it from you that the word of God went forth? or came it unto you al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 man thinketh himself to be a prophet, or spiritual, let him take knowledge of the things which I write unto you, that they are the commandment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man is ignorant, let him be ignor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that prophesieth speaketh unto men edification, and comfort, and consol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fore, my brethren, desire earnestly to prophesy, and forbid not to speak with tongu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let all things be done decently and in or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peaketh in a tongue edifieth himself; but he that prophesieth edifieth the chur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ould have you all speak with tongues, but rather that ye should prophesy: and greater is he that prophesieth than he that speaketh with tongues, except he interpret, that the church may receive edif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brethren, if I come unto you speaking with tongues, what shall I profit you, unless I speak to you either by way of revelation, or of knowledge, or of prophesying, or of tea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ings without life, giving a voice, whether pipe or harp, if they give not a distinction in the sounds, how shall it be known what is piped or har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 trumpet give an uncertain voice, who shall prepare himself for wa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2026-06-19T22:41:59Z</dcterms:created>
  <dcterms:modified xsi:type="dcterms:W3CDTF">2026-06-19T22:41:59Z</dcterms:modified>
  <dc:title>Bible.com.au: 1 CORINTHIANS 14:1-40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