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52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in part, and we prophesy in part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at which is perfect is come, that which is in part shall be don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I spake as a child, I felt as a child, I thought as a child: now that I am become a man, I have put away childish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we see in a mirror, darkly; but then face to face: now I know in part; but then shall I know even as also I have been kn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abideth faith, hope, love, these three; and the greatest of these is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 with the tongues of men and of angels, but have not love, I am become sounding brass, or a clanging cymb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have the gift of prophecy, and know all mysteries and all knowledge; and if I have all faith, so as to remove mountains, but have not love, I am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bestow all my goods to feed the poor, and if I give my body to be burned, but have not love, it profiteth me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suffereth long, and is kind; love envieth not; love vaunteth not itself, is not puffed up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behave itself unseemly, seeketh not its own, is not provoked, taketh not account of evi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th not in unrighteousness, but rejoiceth with the tru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eth all things, believeth all things, hopeth all things, endureth all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ever faileth: but whether there be prophecies, they shall be done away; whether there be tongues, they shall cease; whether there be knowledge, it shall be done a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2026-06-28T08:42:52Z</dcterms:created>
  <dcterms:modified xsi:type="dcterms:W3CDTF">2026-06-28T08:42:52Z</dcterms:modified>
  <dc:title>Bible.com.au: 1 CORINTHIANS 13:1-13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