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faith, in the same Spirit; and to another gifts of healings, in the one Spiri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another workings of miracles; and to another prophecy; and to another discernings of spirits: to another divers kinds of tongues; and to another the interpretation of tongue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worketh the one and the same Spirit, dividing to each one severally even as he wi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is one, and hath many members, and all the members of the body, being many, are one body; so also i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one Spirit were we all baptized into one body, whether Jews or Greeks, whether bond or free; and were all made to drink of on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y is not one member, but m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all say, Because I am not the hand, I am not of the body; it is not therefore not of the bod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all say, Because I am not the eye, I am not of the body; it is not therefore not of the bod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ere the hearing? If the whole were hearing, where were the smell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God set the members each one of them in the body, even as it plea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, brethren, I would not have you ignora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one member, where were the bod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are many members, but one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ye cannot say to the hand, I have no need of thee: or again the head to the feet, I have no need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much rather, those members of the body which seem to be more feeble are necessary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parts of the body, which we think to be less honourable, upon these we bestow more abundant honour; and our uncomely parts have more abundant comelines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our comely parts have no need: but God tempered the body together, giving more abundant honour to that part which lack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re should be no schism in the body; but that the members should have the same care one for ano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ther one member suffereth, all the members suffer with it; or one member is honoured, all the members rejoi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the body of Christ, and severally members thereo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set some in the church, first apostles, secondly prophets, thirdly teachers, then miracles, then gifts of healings, helps, governments, divers kinds of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when ye were Gentiles ye were led away unto those dumb idols, howsoever ye might be l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are all workers of miracl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gifts of healings? do all speak with tongues? do all interpre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sire earnestly the greater gifts. And a still more excellent way shew I unto yo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give you to understand, that no man speaking in the Spirit of God saith, Jesus is anathema; and no man can say, Jesus is Lord, but in the Holy Spir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versities of gifts, but the sam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ministrations, and the sam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workings, but the same God, who worketh all things in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each one is given the manifestation of the Spirit to profit with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one is given through the Spirit the word of wisdom; and to another the word of knowledge, according to the same Spiri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2026-05-30T08:19:41Z</dcterms:created>
  <dcterms:modified xsi:type="dcterms:W3CDTF">2026-05-30T08:19:41Z</dcterms:modified>
  <dc:title>Bible.com.au: 1 CORINTHIANS 12:1-31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