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nother faith, in the same Spirit; and to another gifts of healings, in the one Spiri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another workings of miracles; and to another prophecy; and to another discernings of spirits: to another divers kinds of tongues; and to another the interpretation of tongue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ese worketh the one and the same Spirit, dividing to each one severally even as he wi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body is one, and hath many members, and all the members of the body, being many, are one body; so also i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one Spirit were we all baptized into one body, whether Jews or Greeks, whether bond or free; and were all made to drink of one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ody is not one member, but man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oot shall say, Because I am not the hand, I am not of the body; it is not therefore not of the bod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ear shall say, Because I am not the eye, I am not of the body; it is not therefore not of the bod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hole body were an eye, where were the hearing? If the whole were hearing, where were the smelling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ath God set the members each one of them in the body, even as it pleased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cerning spiritual gifts, brethren, I would not have you ignora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were all one member, where were the body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 are many members, but one bo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ye cannot say to the hand, I have no need of thee: or again the head to the feet, I have no need of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y, much rather, those members of the body which seem to be more feeble are necessary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parts of the body, which we think to be less honourable, upon these we bestow more abundant honour; and our uncomely parts have more abundant comeliness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our comely parts have no need: but God tempered the body together, giving more abundant honour to that part which lacked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re should be no schism in the body; but that the members should have the same care one for anot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ther one member suffereth, all the members suffer with it; or one member is honoured, all the members rejoice wi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e are the body of Christ, and severally members thereo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ath set some in the church, first apostles, secondly prophets, thirdly teachers, then miracles, then gifts of healings, helps, governments, divers kinds of tongu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know that when ye were Gentiles ye were led away unto those dumb idols, howsoever ye might be l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all apostles? are all prophets? are all teachers? are all workers of miracl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ll gifts of healings? do all speak with tongues? do all interpret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esire earnestly the greater gifts. And a still more excellent way shew I unto you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give you to understand, that no man speaking in the Spirit of God saith, Jesus is anathema; and no man can say, Jesus is Lord, but in the Holy Spir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are diversities of gifts, but the same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diversities of ministrations, and the sam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diversities of workings, but the same God, who worketh all things in a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each one is given the manifestation of the Spirit to profit witha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one is given through the Spirit the word of wisdom; and to another the word of knowledge, according to the same Spirit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2026-08-10T21:09:48Z</dcterms:created>
  <dcterms:modified xsi:type="dcterms:W3CDTF">2026-08-10T21:09:48Z</dcterms:modified>
  <dc:title>Bible.com.au: 1 CORINTHIANS 12:1-31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