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37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as the man created for the woman; but the woman for the m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a sign of authority on her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either is the woman without the man, nor the man without the wo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so is the man also by the woman; but all things are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ye in yourselves: is it seemly that a woman pray unto God unveil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dishonour 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eth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giving you this charge, I praise you not, that ye come together not for the better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divisions exist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imitato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ye assemble yourselves together, it is not possible to eat the Lord’s supp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your eating each one taketh before other his own supper;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put them to shame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of the Lord that which also I delivered unto you, how that the Lord Jesus in the night in which he was betrayed took brea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his is my body, which is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 the cup, after supper, saying, This cup is the new covenant in my blood: this do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e cup, ye proclaim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e bread or drink the cup of the Lord unworthily, shall be guilty of the body and the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prove himself, and so let him eat of the bread, and drink of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 that ye remember me in all things, and hold fast the traditions, even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, eateth and drinketh judgment unto himself, if he discern not the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mong you are weak and sickly, and not a few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discerned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may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wait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is hungry, let him eat at home; that your coming together be not unto judgment. And the rest will I set in order whensoever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praying or prophesying with her head unveiled dishonoureth her head: for it is one and the same thing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is not veiled, let her also be shorn: but if it is a shame to a woman to be shorn or shaven, let her be vei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have his head veile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2026-07-21T08:04:43Z</dcterms:created>
  <dcterms:modified xsi:type="dcterms:W3CDTF">2026-07-21T08:04:43Z</dcterms:modified>
  <dc:title>Bible.com.au: 1 CORINTHIANS 11:1-34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