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presProps" Target="presProps.xml"/>
  <Relationship Id="rId40" Type="http://schemas.openxmlformats.org/officeDocument/2006/relationships/viewProps" Target="viewProps.xml"/>
  <Relationship Id="rId4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74151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CORINTHIANS 11:1-34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neither was the man created for the woman; but the woman for the man: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is cause ought the woman to have a sign of authority on her head, because of the angels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beit neither is the woman without the man, nor the man without the woman, in the Lord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as the woman is of the man, so is the man also by the woman; but all things are of God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udge ye in yourselves: is it seemly that a woman pray unto God unveiled?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th not even nature itself teach you, that, if a man have long hair, it is a dishonour to him?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f a woman have long hair, it is a glory to her: for her hair is given her for a covering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f any man seemeth to be contentious, we have no such custom, neither the churches of God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n giving you this charge, I praise you not, that ye come together not for the better but for the worse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first of all, when ye come together in the church, I hear that divisions exist among you; and I partly believe it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 ye imitators of me, even as I also am of Christ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re must be also heresies among you, that they which are approved may be made manifest among you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therefore ye assemble yourselves together, it is not possible to eat the Lord’s supper: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n your eating each one taketh before other his own supper; and one is hungry, and another is drunken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at? have ye not houses to eat and to drink in? or despise ye the church of God, and put them to shame that have not? What shall I say to you? shall I praise you in this? I praise you not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 received of the Lord that which also I delivered unto you, how that the Lord Jesus in the night in which he was betrayed took bread;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en he had given thanks, he brake it, and said, This is my body, which is for you: this do in remembrance of me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like manner also the cup, after supper, saying, This cup is the new covenant in my blood: this do, as oft as ye drink it, in remembrance of me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as often as ye eat this bread, and drink the cup, ye proclaim the Lord’s death till he come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refore whosoever shall eat the bread or drink the cup of the Lord unworthily, shall be guilty of the body and the blood of the Lord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let a man prove himself, and so let him eat of the bread, and drink of the cup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I praise you that ye remember me in all things, and hold fast the traditions, even as I delivered them to you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he that eateth and drinketh, eateth and drinketh judgment unto himself, if he discern not the body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is cause many among you are weak and sickly, and not a few sleep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f we discerned ourselves, we should not be judged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when we are judged, we are chastened of the Lord, that we may not be condemned with the world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refore, my brethren, when ye come together to eat, wait one for another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any man is hungry, let him eat at home; that your coming together be not unto judgment. And the rest will I set in order whensoever I come.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 would have you know, that the head of every man is Christ; and the head of the woman is the man; and the head of Christ is God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ry man praying or prophesying, having his head covered, dishonoureth his head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every woman praying or prophesying with her head unveiled dishonoureth her head: for it is one and the same thing as if she were shaven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f a woman is not veiled, let her also be shorn: but if it is a shame to a woman to be shorn or shaven, let her be veiled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a man indeed ought not to have his head veiled, forasmuch as he is the image and glory of God: but the woman is the glory of the man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man is not of the woman; but the woman of the man: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">
  <a:themeElements>
    <a:clrScheme name="Theme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2026-06-06T05:54:05Z</dcterms:created>
  <dcterms:modified xsi:type="dcterms:W3CDTF">2026-06-06T05:54:05Z</dcterms:modified>
  <dc:title>Bible.com.au: 1 CORINTHIANS 11:1-34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