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386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1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either was the man created for the woman; but the woman for the man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ought the woman to have a sign of authority on her head, because of the ange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neither is the woman without the man, nor the man without the woman, in the Lor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the woman is of the man, so is the man also by the woman; but all things are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ge ye in yourselves: is it seemly that a woman pray unto God unveil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not even nature itself teach you, that, if a man have long hair, it is a dishonour to him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 woman have long hair, it is a glory to her: for her hair is given her for a cover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any man seemeth to be contentious, we have no such custom, neither the churches of G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giving you this charge, I praise you not, that ye come together not for the better but for the wor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irst of all, when ye come together in the church, I hear that divisions exist among you; and I partly believe i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ye imitators of me, even as I also am of Christ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must be also heresies among you, that they which are approved may be made manifest among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ye assemble yourselves together, it is not possible to eat the Lord’s suppe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your eating each one taketh before other his own supper; and one is hungry, and another is drun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have ye not houses to eat and to drink in? or despise ye the church of God, and put them to shame that have not? What shall I say to you? shall I praise you in this? I praise you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received of the Lord that which also I delivered unto you, how that the Lord Jesus in the night in which he was betrayed took bread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given thanks, he brake it, and said, This is my body, which is for you: this do in remembrance of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ike manner also the cup, after supper, saying, This cup is the new covenant in my blood: this do, as oft as ye drink it, in remembrance of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s often as ye eat this bread, and drink the cup, ye proclaim the Lord’s death till he co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whosoever shall eat the bread or drink the cup of the Lord unworthily, shall be guilty of the body and the blood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a man prove himself, and so let him eat of the bread, and drink of the c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praise you that ye remember me in all things, and hold fast the traditions, even as I delivered them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eateth and drinketh, eateth and drinketh judgment unto himself, if he discern not the bod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many among you are weak and sickly, and not a few sleep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we discerned ourselves, we should not be judg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we are judged, we are chastened of the Lord, that we may not be condemned with the worl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my brethren, when ye come together to eat, wait one for anothe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is hungry, let him eat at home; that your coming together be not unto judgment. And the rest will I set in order whensoever I com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have you know, that the head of every man is Christ; and the head of the woman is the man; and the head of Christ is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man praying or prophesying, having his head covered, dishonoureth his hea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ry woman praying or prophesying with her head unveiled dishonoureth her head: for it is one and the same thing as if she were shav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a woman is not veiled, let her also be shorn: but if it is a shame to a woman to be shorn or shaven, let her be vei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man indeed ought not to have his head veiled, forasmuch as he is the image and glory of God: but the woman is the glory of the m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man is not of the woman; but the woman of the man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2026-06-06T05:05:31Z</dcterms:created>
  <dcterms:modified xsi:type="dcterms:W3CDTF">2026-06-06T05:05:31Z</dcterms:modified>
  <dc:title>Bible.com.au: 1 CORINTHIANS 11:1-34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