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85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let us tempt the Lord, as some of them tempted, and perished by the serp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murmur ye, as some of them murmured, and perished by the destro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things happened unto them by way of example; and they were written for our admonition, upon whom the ends of the ages are c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et him that thinketh he standeth take heed lest he f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ath no temptation taken you but such as man can bear: but God is faithful, who will not suffer you to be tempted above that ye are able; but will with the temptation make also the way of escape, that ye may be able to endur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, flee from idolat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s to wise men; judge ye what I s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p of blessing which we bless, is it not a communion of the blood of Christ? The bread which we break, is it not a communion of the body of Chris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at we, who are many, are one bread, one body: for we all partake of the one br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Israel after the flesh: have not they which eat the sacrifices communion with the alta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ould not, brethren, have you ignorant, how that our fathers were all under the cloud, and all passed through the sea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ay I then? that a thing sacrificed to idols is anything, or that an idol is anything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, that the things which the Gentiles sacrifice, they sacrifice to devils, and not to God: and I would not that ye should have communion with devi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cannot drink the cup of the Lord, and the cup of devils: ye cannot partake of the table of the Lord, and of the table of devi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we provoke the Lord to jealousy? are we stronger than h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lawful; but all things are not expedient. All things are lawful; but all things edify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eek his own, but each his neighbour’s go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is sold in the shambles, eat, asking no question for conscience sake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is the Lord’s, and the fulness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of them that believe not biddeth you to a feast, and ye are disposed to go; whatsoever is set before you, eat, asking no question for conscience sak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ay unto you, This hath been offered in sacrifice, eat not, for his sake that shewed it, and for conscience sak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re all baptized unto Moses in the cloud and in the sea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cience, I say, not thine own, but the other’s; for why is my liberty judged by another conscienc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y grace partake, why am I evil spoken of for that for which I give thank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therefore ye eat, or drink, or whatsoever ye do, do all to the glory of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 occasion of stumbling, either to Jews, or to Greeks, or to the church of God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 also please all men in all things, not seeking mine own profit, but the profit of the many, that they may be sav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all eat the same spiritual mea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all drink the same spiritual drink: for they drank of a spiritual rock that followed them: and the rock was Chri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ith most of them God was not well pleased: for they were overthrown in the wilder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things were our examples, to the intent we should not lust after evil things, as they also lust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be ye idolaters, as were some of them; as it is written, The people sat down to eat and drink, and rose up to pl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let us commit fornication, as some of them committed, and fell in one day three and twenty thous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2026-06-24T02:50:39Z</dcterms:created>
  <dcterms:modified xsi:type="dcterms:W3CDTF">2026-06-24T02:50:39Z</dcterms:modified>
  <dc:title>Bible.com.au: 1 CORINTHIANS 10:1-33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