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0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let us tempt the Lord, as some of them tempted, and perished by the serpe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murmur ye, as some of them murmured, and perished by the destroy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things happened unto them by way of example; and they were written for our admonition, upon whom the ends of the ages are co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let him that thinketh he standeth take heed lest he fal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hath no temptation taken you but such as man can bear: but God is faithful, who will not suffer you to be tempted above that ye are able; but will with the temptation make also the way of escape, that ye may be able to endure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my beloved, flee from idolat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ak as to wise men; judge ye what I s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up of blessing which we bless, is it not a communion of the blood of Christ? The bread which we break, is it not a communion of the body of Christ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that we, who are many, are one bread, one body: for we all partake of the one brea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Israel after the flesh: have not they which eat the sacrifices communion with the altar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ould not, brethren, have you ignorant, how that our fathers were all under the cloud, and all passed through the sea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ay I then? that a thing sacrificed to idols is anything, or that an idol is anything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, that the things which the Gentiles sacrifice, they sacrifice to devils, and not to God: and I would not that ye should have communion with devil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cannot drink the cup of the Lord, and the cup of devils: ye cannot partake of the table of the Lord, and of the table of devil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do we provoke the Lord to jealousy? are we stronger than h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are lawful; but all things are not expedient. All things are lawful; but all things edify no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seek his own, but each his neighbour’s go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soever is sold in the shambles, eat, asking no question for conscience sake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arth is the Lord’s, and the fulness thereof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e of them that believe not biddeth you to a feast, and ye are disposed to go; whatsoever is set before you, eat, asking no question for conscience sak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man say unto you, This hath been offered in sacrifice, eat not, for his sake that shewed it, and for conscience sak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re all baptized unto Moses in the cloud and in the sea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cience, I say, not thine own, but the other’s; for why is my liberty judged by another conscience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y grace partake, why am I evil spoken of for that for which I give thanks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therefore ye eat, or drink, or whatsoever ye do, do all to the glory of Go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 occasion of stumbling, either to Jews, or to Greeks, or to the church of God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I also please all men in all things, not seeking mine own profit, but the profit of the many, that they may be save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d all eat the same spiritual meat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d all drink the same spiritual drink: for they drank of a spiritual rock that followed them: and the rock was Chri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with most of them God was not well pleased: for they were overthrown in the wilder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things were our examples, to the intent we should not lust after evil things, as they also lust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be ye idolaters, as were some of them; as it is written, The people sat down to eat and drink, and rose up to pl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let us commit fornication, as some of them committed, and fell in one day three and twenty thous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2026-08-10T21:09:48Z</dcterms:created>
  <dcterms:modified xsi:type="dcterms:W3CDTF">2026-08-10T21:09:48Z</dcterms:modified>
  <dc:title>Bible.com.au: 1 CORINTHIANS 10:1-33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