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44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faithful, through whom ye were called into the fellowship of his Son Jesus Christ our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beseech you, brethren, through the name of our Lord Jesus Christ, that ye all speak the same thing, and that there be no divisions among you; but that ye be perfected together in the same mind and in the same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t hath been signified unto me concerning you, my brethren, by them which are of the household of Chloe, that there are contention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 mean, that each one of you saith, I am of Paul; and I of Apollos; and I of Cephas; and I of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Christ divided? was Paul crucified for you? or were ye baptized into the name of P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ank God that I baptized none of you, save Crispus and Ga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any man should say that ye were baptized into m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baptized also the household of Stephanas: besides, I know not whether I baptized any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Christ sent me not to baptize, but to preach the gospel: not in wisdom of words, lest the cross of Christ should be made vo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word of the cross is to them that are perishing foolishness; but unto us which are being saved it is the pow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called to be an apostle of Jesus Christ through the will of God, and Sosthenes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is written, I will destroy the wisdom of the wise, And the prudence of the prudent will I rejec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is the wise? where is the scribe? where is the disputer of this world? hath not God made foolish the wisdom of the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eeing that in the wisdom of God the world through its wisdom knew not God, it was God’s good pleasure through the foolishness of the preaching to save them that belie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eing that Jews ask for signs, and Greeks seek after wis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e preach Christ crucified, unto Jews a stumblingblock, and unto Gentiles foolish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unto them that are called, both Jews and Greeks, Christ the power of God, and the wis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 foolishness of God is wiser than men; and the weakness of God is stronger than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behold your calling, brethren, how that not many wise after the flesh, not many mighty, not many noble, are ca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God chose the foolish things of the world, that he might put to shame them that are wise; and God chose the weak things of the world, that he might put to shame the things that are stro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base things of the world, and the things that are despised, did God choose, yea and the things that are not, that he might bring to nought the things that 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o the church of God which is at Corinth, even them that are sanctified in Christ Jesus, called to be saints, with all that call upon the name of our Lord Jesus Christ in every place, their Lord and ou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no flesh should glory before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of him are ye in Christ Jesus, who was made unto us wisdom from God, and righteousness and sanctification, and redemp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according as it is written, He that glorieth, let him glory in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to you and peace from God our Father and the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ank my God always concerning you, for the grace of God which was given you in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n everything ye were enriched in him, in all utterance and all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the testimony of Christ was confirmed i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ye come behind in no gift; waiting for the revelation of our Lord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shall also confirm you unto the end, that ye be unreproveable in the day of our Lord Jesus Christ.]]></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2026-06-28T06:24:54Z</dcterms:created>
  <dcterms:modified xsi:type="dcterms:W3CDTF">2026-06-28T06:24:54Z</dcterms:modified>
  <dc:title>Bible.com.au: 1 CORINTHIANS 1:1-31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