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7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9: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ir brethren, according to their generations, nine hundred and fifty and six. All these men were heads of fathers houses by their fathers’ hou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f the priests; Jedaiah, and Jehoiarib, and Jach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zariah the son of Hilkiah, the son of Meshullam; the son of Zadok, the son of Meraioth, the son of Ahitub, the ruler of the house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daiah the son of Jeroham, the son of Pashhur, the son of Malchijah, and Maasai the son of Adiel, the son of Jahzerah, the son of Meshullam, the son of Meshillemith, the son of Imm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ir brethren, heads of their fathers’ houses, a thousand and seven hundred and threescore; very able men for the work of the service of the house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f the Levites; Shemaiah the son of Hasshub, the son of Azrikam, the son of Hashabiah, of the sons of Merar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Bakbakkar, Heresh, and Galal, and Mattaniah the son of Mica, the son of Zichri, the son of Asap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badiah the son of Shemaiah, the son of Galal, the son of Jeduthun, and Berechiah the son of Asa, the son of Elkanah, that dwelt in the villages of the Netophath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orters; Shallum, and Akkub, and Talmon, and Ahiman, and their brethren: Shallum was the chie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 hitherto waited in the king’s gate eastward: they were the porters for the camp of the children of Lev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all Israel were reckoned by genealogies; and, behold, they are written in the book of the kings of Israel: and Judah was carried away captive to Babylon for their transgres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allum the son of Kore, the son of Ebiasaph, the son of Korah, and his brethren, of his father’s house, the Korahites, were over the work of the service, keepers of the gates of the tabernacle: and their fathers had been over the camp of the LORD, keepers of the ent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Phinehas the son of Eleazar was ruler over them in time past, and the LORD was with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Zechariah the son of Meshelemiah was porter of the door of the tent of meet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ese which were chosen to be porters in the gates were two hundred and twelve. These were reckoned by genealogy in their villages, whom David and Samuel the seer did ordain in their set offi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y and their children had the oversight of the gates of the house of the LORD, even the house of the tabernacle, by war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 the four sides were the porters, toward the east, west, north, and sou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ir brethren, and their villages, were to come in every seven days from time to time to be with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 four chief porters, who were Levites, were in a set office, and were over the chambers and over the treasuries in the house of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lodged round about the house of God, because the charge thereof was upon them, and to them pertained the opening thereof morning by morn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certain of them had charge of the vessels of service; for by tale were they brought in and by tale were they taken 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 first inhabitants that dwelt in their possessions in their cities were, Israel, the priests, the Levites, and the Nethin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me of them also were appointed over the furniture, and over all the vessels of the sanctuary, and over the fine flour, and the wine, and the oil, and the frankincense, and the spic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ome of the sons of the priests prepared the confection of the spi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attithiah, one of the Levites, who was the firstborn of Shallum the Korahite, had the set office over the things that were baked in pa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some of their brethren, of the sons of the Kohathites, were over the shewbread, to prepare it every sabb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se are the singers, heads of fathers’ houses of the Levites, who dwelt in the chambers and were free from other service: for they were employed in their work day and nigh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were heads of fathers’ houses of the Levites, throughout their generations, chief men: these dwelt at Jerusal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n Gibeon there dwelt the father of Gibeon, Jeiel, whose wife’s name was Maac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is firstborn son Abdon, and Zur, and Kish, and Baal, and Ner, and Nadab;]]></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Gedor, and Ahio, and Zechariah, and Miklot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Mikloth begat Shimeam. And they also dwelt with their brethren in Jerusalem, over against their brethr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Jerusalem dwelt of the children of Judah, and of the children of Benjamin, and of the children of Ephraim and Manasse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Ner begat Kish; and Kish begat Saul; and Saul begat Jonathan, and Malchi-shua, and Abinadab, and Eshbaa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son of Jonathan was Merib-baal; and Merib-baal begat Mic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sons of Micah; Pithon, and Melech, and Tahrea, and Ahaz.]]></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haz begat Jarah; and Jarah begat Alemeth, and Azmaveth, and Zimri; and Zimri begat Moz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Moza begat Binea; and Rephaiah his son, Eleasah his son, Azel his s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Azel had six sons, whose names are these; Azrikam, Bocheru, and Ishmael, and Sheariah, and Obadiah, and Hanan: these were the sons of Az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thai the son of Ammihud, the son of Omri, the son of Imri, the son of Bani, of the children of Perez the son of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f the Shilonites; Asaiah the firstborn, and his s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of the sons of Zerah; Jeuel, and their brethren, six hundred and nine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f the sons of Benjamin; Sallu the son of Meshullam, the son of Hodaviah, the son of Hassenu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bneiah the son of Jeroham, and Elah the son of Uzzi, the son of Michri, and Meshullam the son of Shephatiah, the son of Reuel, the son of Ibnijah;]]></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2026-06-19T23:58:11Z</dcterms:created>
  <dcterms:modified xsi:type="dcterms:W3CDTF">2026-06-19T23:58:11Z</dcterms:modified>
  <dc:title>Bible.com.au: 1 CHRONICLES 9:1-44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