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heads of fathers houses by their fathers’ hou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hur, the son of Malchijah, and Maas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ir fathers’ house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the porters for the camp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are written in the book of the kings of Israel: and Judah was carried away captive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his father’s house, the Korahites, were over the work of the service, keepers of the gates of the tabernacle: and their fathers had been over the camp of the LORD,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the son of Meshelemiah was porter of the door of the tent of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even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four side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and their villages, were to come in every seven days from time to time to b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four chief porters, who were Levites, were in a set office, and were over the chambers and over the treasuries in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thereof was upon them, and to them pertained the opening thereof morning by mor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charge of the vessels of service; for by tale were they brought in and by tale were they taken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Israel, the priests, the Levites, and the Nethin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over the furniture, and over all the vessels of the sanctuary, and over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prepared the confection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baked in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me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heads of fathers’ houses of the Levites, who dwelt in the chambers and were free from other service: for they were employed in their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heads of fathers’ houses of the Levites, throughout their generations, chief men: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there dwelt the father of Gibeon, Jeiel, whose wife’s name was Maac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and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in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e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iah, the son of Reuel, the son of Ibnijah;]]></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2026-06-19T22:41:51Z</dcterms:created>
  <dcterms:modified xsi:type="dcterms:W3CDTF">2026-06-19T22:41:51Z</dcterms:modified>
  <dc:title>Bible.com.au: 1 CHRONICLES 9:1-44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