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HRONICLE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gat of Hodesh his wife, Jobab, and Zibia, and Mesha, and Malcam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uz, and Shachia, and Mirmah. These were his sons, heads of fathers’ hous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Hushim he begat Abitub and Elpaa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lpaal; Eber, and Misham, and Shemed, who built Ono and Lod, with the towns thereof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riah, and Shema, who were heads of fathers’ houses of the inhabitants of Aijalon, who put to flight the inhabitants of Ga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o, Shashak, and Jeremo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badiah, and Arad, and Eder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chael, and Ishpah, and Joha, the sons of Beriah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Zebadiah, and Meshullam, and Hizki, and Heber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hmerai, and Izliah, and Jobab, the sons of Elpaal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njamin begat Bela his firstborn, Ashbel the second, and Aharah the third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kim, and Zichri, and Zabdi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enai, and Zillethai, and Elie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iah, and Beraiah, and Shimrath, the sons of Shimei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hpan, and Eber, and Eliel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don, and Zichri, and Hanan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naniah, and Elam, and Anthothijah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phdeiah, and Penuel, and sons of Shashak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msherai, and Shehariah, and Athaliah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areshiah, and Elijah, and Zichri, the sons of Jero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heads of fathers’ houses throughout their generations, chief men: these dwelt in Jerusal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hah the fourth, and Rapha the fif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Gibeon there dwelt the father of Gibeon, Jeiel, whose wife’s name was Maaca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firstborn son Abdon, and Zur, and Kish, and Baal, and Nadab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edor, and Ahio, and Zech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kloth begat Shimeah. And they also dwelt with their brethren in Jerusalem, over against their brethr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er begat Kish; and Kish begat Saul; and Saul begat Jonathan, and Malchi-shua, and Abinadab, and Eshbaa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 of Jonathan was Merib-baal; and Merib-baal begat Mica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cah; Pithon, and Melech, and Tarea, and Ahaz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az begat Jehoaddah; and Jehoaddah begat Alemeth, and Azmaveth, and Zimri; and Zimri begat Moza: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za begat Binea; Raphah was his son, Eleasah his son, Azel his son: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zel had six sons, whose names are these; Azrikam, Bocheru, and Ishmael, and Sheariah, and Obadiah, and Hanan. All these were the sons of Az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la had sons, Addar, and Gera, and Abihud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Eshek his brother; Ulam his firstborn, Jeush the second, and Eliphelet the thir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Ulam were mighty men of valour, archers, and had many sons, and sons’ sons, an hundred and fifty. All these were of the sons of Benjami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shua, and Naaman, and Ahoah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era, and Shephuphan, and Hur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sons of Ehud: these are the heads of fathers’ houses of the inhabitants of Geba, and they carried them captive to Manahath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aman, and Ahijah, and Gera, he carried them captive; and he begat Uzza and Ahihu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haraim begat children in the field of Moab, after he had sent them away; Hushim and Baara were his wiv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2026-08-10T21:03:48Z</dcterms:created>
  <dcterms:modified xsi:type="dcterms:W3CDTF">2026-08-10T21:03:48Z</dcterms:modified>
  <dc:title>Bible.com.au: 1 CHRONICLES 8:1-40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