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871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were reckoned by genealogy, after their generations, heads of their fathers’ houses, mighty men of valour, twenty thousand and two hund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ons of Jediael; Bilhan: and the sons of Bilhan; Jeush, and Benjamin, and Ehud, and Chenaanah, and Zethan, and Tarshish, and Ahishah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se were sons of Jediael; according to the heads of their father’s houses, mighty men of valour, seventeen thousand and two hundred, that were able to go forth in the host for w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uppim also, and Huppim, the sons of Ir, Hushim, the sons of A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Naphtali; Jahziel, and Guni, and Jezer, and Shallum, the sons of Bilh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s of Manasseh; Asriel, whom his wife bare: (his concubine the Aramitess bare Machir the father of Gil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achir took a wife of Huppim and Shuppim, whose sister’s name was Maacah;) and the name of the second was Zelophehad: and Zelophehad had daugh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aacah the wife of Machir bare a son, and she called his name Peresh; and the name of his brother was Sheresh; and his sons were Ulam and Rak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ons of Ulam; Bedan. These were the sons of Gilead the son of Machir, the son of Manasse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is sister Hammolecheth bare Ishhod, and Abiezer, and Mahl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of the sons of Issachar; Tola, and Puah, Jashub, and Shimron, fou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ons of Shemida were Ahian, and Shechem, and Likhi, and Ani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ons of Ephraim; Shuthelah, and Bered his son, and Tahath his son, and Eleadah his son, and Tahath his 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Zabad his son, and Shuthelah his son, and Ezer, and Elead, whom the men of Gath that were born in the land slew, because they came down to take away their catt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Ephraim their father mourned many days, and his brethren came to comfort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went in to his wife, and she conceived, and bare a son, and he called his name Beriah, because it went evil with his ho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is daughter was Sheerah, who built Beth-horon the nether and the upper, and Uzzen-sheer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Rephah was his son, and Resheph, and Telah his son, and Tahan his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adan his son, Ammihud his son, Elishama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un his son, Joshua his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ir possessions and habitations were Beth-el and the towns thereof, and eastward Naaran, and westward Gezer, with the towns thereof; Shechem also and the towns thereof, unto Azzah and the towns thereo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ons of Tola; Uzzi, and Rephaiah, and Jeriel, and Jahmai, and Ibsam, and Shemuel, heads of their fathers’ houses, to wit, of Tola; mighty men of valour in their generations: their number in the days of David was two and twenty thousand and six hund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by the borders of the children of Manasseh, Beth-shean and her towns, Taanach and her towns, Megiddo and her towns, Dor and her towns. In these dwelt the children of Joseph the son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ons of Asher; Imnah, and Ishvah, and Ishvi, and Beriah, and Serah their sist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sons of Beriah; Heber, and Malchiel, who was the father of Birzai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ber begat Japhlet, and Shomer, and Hotham, and Shua their sist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sons of Japhlet; Pasach, and Bimhal, and Ashvath. These are the children of Japhle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sons of Shemer; Ahi, and Rohgah, Jehubbah, and Ara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sons of Helem his brother; Zophah, and Imna, and Shelesh, and Ama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ns of Zophah; Suah, and Harnepher, and Shual, and Beri, and Imr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zer, and Hod, and Shamma, and Shilshah, and Ithran, and Bee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sons of Jether; Jephunneh, and Pispah, and A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sons of Uzzi; Izrahiah: and the sons of Izrahiah; Michael, and Obadiah, and Joel, Isshiah, five: all of them chief m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sons of Ulla; Arah, and Hanniel, and Rizi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ll these were the children of Asher, heads of the fathers’ houses, choice and mighty men of valour, chief of the princes. And the number of them reckoned by genealogy for service in war was twenty and six thousand m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ith them, by their generations, after their fathers’ houses, were bands of the host for war, six and thirty thousand: for they had many wives and 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ir brethren among all the families of Issachar, mighty men of valour, reckoned in all by genealogy, were fourscore and seven thous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ons of Benjamin; Bela, and Becher, and Jediael, thr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Bela; Ezbon, and Uzzi, and Uzziel, and Jerimoth, and Iri, five; heads of fathers’ houses, mighty men of valour; and they were reckoned by genealogy twenty and two thousand and thirty and f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ons of Becher; Zemirah, and Joash, and Eliezer, and Elioenai, and Omri, and Jeremoth, and Abijah, and Anathoth, and Alemeth. All these were the sons of Becher.]]></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2026-06-22T23:27:26Z</dcterms:created>
  <dcterms:modified xsi:type="dcterms:W3CDTF">2026-06-22T23:27:26Z</dcterms:modified>
  <dc:title>Bible.com.au: 1 CHRONICLES 7:1-40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