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himaaz begat Azariah, and Azariah begat Joha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hanan begat Azariah (he it is that executed the priest’s office in the house that Solomon built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begat Amariah, and Amariah begat Ahit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hitub begat Zadok, and Zadok begat Shall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allum begat Hilkiah, and Hilkiah begat Azar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zariah begat Seraiah, and Seraiah begat Jehozad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hozadak went into captivity, when the LORD carried away Judah and Jerusalem by the hand of Nebuchadnezz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Levi; Gershom, Kohath, and Mera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be the names of the sons of Gershom; Libni and Shim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ons of Kohath were Amram, and Izhar, and Hebron, and Uzz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Levi; Gershon, Kohath, and Mera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Merari; Mahli and Mushi. And these are the families of the Levites according to their father’s hou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Gershom; Libni his son, Jahath his son, Zimmah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h his son, Iddo his son, Zerah his son, Jeatherai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Kohath; Amminadab his son, Koran his son, Assir hi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his son, and Ebiasaph his son, and Assir his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hath his son, Uriel his son, Uzziah his son, and Shaul his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Elkanah; Amasai, and Ahim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Elkanah: the sons of Elkanah; Zophai his son, and Nahath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ab his son, Jeroham his son, Elkanah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Samuel; the firstborn, Joel, and the second Abij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Kohath; Amram, Izhar, and Hebron, and Uzzi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s of Merari; Mahli, Libni his son, Shimei his son, Uzzah his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mea his son, Haggiah his son, Asaiah hi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se are they whom David set over the service of song in the house of the LORD, after that the ark had r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ministered with song before the tabernacle of the tent of meeting, until Solomon had built the house of the LORD in Jerusalem: and they waited on their office according to their ord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y that waited, and their sons. Of the sons of the Kohathites: Heman the singer, the son of Joel, the son of Samu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Elkanah, the son of Jeroham, the son of Eliel, the son of To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Zuph, the son of Elkanah, the son of Mahath, the son of Amas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Elkanah, the son of Joel, the son of Azariah, the son of Zephan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Tahath, the son of Assir, the son of Ebiasaph, the son of Ko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Izhar, the son of Kohath, the son of Levi, the so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Amram; Aaron, and Moses, and Miriam. And the sons of Aaron; Nadab and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is brother Asaph, who stood on his right hand, even Asaph the son of Berechiah, the son of Shim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Michael, the son of Baaseiah, the son of Malchij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Ethni, the son of Zerah, the son of Ada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n of Ethan, the son of Zimmah, the son of Shime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on of Jahath, the son of Gershom, the son of Lev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on the left hand their brethren the sons of Merari: Ethan the son of Kishi, the son of Abdi, the son of Malluc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on of Hashabiah, the son of Amaziah, the son of Hilki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on of Amzi, the son of Bani, the son of Shem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on of Mahli, the son of Mushi, the son of Merari, the son of Lev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ir brethren the Levites were appointed for all the service of the tabernacle of the house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 begat Phinehas, Phinehas begat Abishu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aron and his sons offered upon the altar of burnt offering, and upon the altar of incense, for all the work of the most holy place, and to make atonement for Israel, according to all that Moses the servant of God had command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se are the sons of Aaron; Eleazar his son, Phinehas his son, Abishua his s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kki his son, Uzzi his son, Zerahiah his s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raioth his son, Amariah his son, Ahitub his 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Zadok his son, Ahimaaz his s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se are their dwelling places according to their encampments in their borders: to the sons of Aaron, of the families of the Kohathites, for theirs was the first lo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o them they gave Hebron in the land of Judah, and the suburbs thereof round about 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ields of the city, and the villages thereof, they gave to Caleb the son of Jephunne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o the sons of Aaron they gave the cities of refuge, Hebron; Libnah also with her suburbs, and Jattir, and Eshtemoa with her suburb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ilen with her suburbs, Debir with her subur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ishua begat Bukki, and Bukki begat Uzz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shan with her suburbs, and Beth-shemesh with her suburb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out of the tribe of Benjamin; Geba with her suburbs, and Allemeth with her suburbs, and Anathoth with her suburbs. All their cities throughout their families were thirteen citi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unto the rest of the sons of Kohath were given by lot, out of the family of the tribe, out of the half tribe, the half of Manasseh, ten citi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o the sons of Gershom, according to their families, out of the tribe of Issachar, and out of the tribe of Asher, and out of the tribe of Naphtali, and out of the tribe of Manasseh in Bashan, thirteen citi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Unto the sons of Merari were given by lot, according to their families, out of the tribe of Reuben, and out of the tribe of Gad, and out of the tribe of Zebulun, twelve citi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 children of Israel gave to the Levites the cities with their suburb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gave by lot out of the tribe of the children of Judah, and out of the tribe of the children of Simeon, and out of the tribe of the children of Benjamin, these cities which are mentioned by nam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some of the families of the sons of Kohath had cities of their borders out of the tribe of Ephra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gave unto them the cities of refuge, Shechem in the hill country of Ephraim with her suburbs; Gezer also with her suburb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Jokmeam with her suburbs, and Beth-horon with her suburb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Uzzi begat Zerahiah, and Zerahiah begat Meraio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ijalon with her suburbs, and Gath-rimmon with her suburb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out of the half tribe of Manasseh; Aner with her suburbs, and Bileam with her suburbs, for the rest of the family of the sons of Kohath.]]></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Unto the sons of Gershom were given, out of the family of the half tribe of Manasseh, Golan in Bashan with her suburbs, and Ashtaroth with her suburb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out of the tribe of Issachar; Kedesh with her suburbs, Daberath with her suburb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Ramoth with her suburbs, and Anem with her suburb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and out of the tribe of Asher; Mashal with her suburbs, and Abdon with her suburb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Hukok with her suburbs, and Rehob with her suburb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out of the tribe of Naphtali; Kedesh in Galilee with her suburbs, and Hammon with her suburbs, and Kiriathaim with her suburb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Unto the rest of the Levites, the sons of Merari, were given, out of the tribe of Zebulun, Rimmono with her suburbs, Tabor with her suburb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beyond the Jordan at Jericho, on the east side of Jordan, were given them, out of the tribe of Reuben, Bezer in the wilderness with her suburbs, and Jahzah with her suburb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ioth begat Amariah, and Amariah begat Ahitub;]]></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and Kedemoth with her suburbs, and Mephaath with her suburb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out of the tribe of Gad; Ramoth in Gilead with her suburbs, and Mahanaim with her suburb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and Heshbon with her suburbs, and Jazer with her suburb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itub begat Zadok, and Zadok begat Ahimaaz;]]></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2026-06-19T23:58:12Z</dcterms:created>
  <dcterms:modified xsi:type="dcterms:W3CDTF">2026-06-19T23:58:12Z</dcterms:modified>
  <dc:title>Bible.com.au: 1 CHRONICLES 6:1-81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