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 id="336" r:id="rId83"/>
    <p:sldId id="337" r:id="rId84"/>
    <p:sldId id="338" r:id="rId8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slide" Target="slides/slide77.xml"/>
  <Relationship Id="rId80" Type="http://schemas.openxmlformats.org/officeDocument/2006/relationships/slide" Target="slides/slide78.xml"/>
  <Relationship Id="rId81" Type="http://schemas.openxmlformats.org/officeDocument/2006/relationships/slide" Target="slides/slide79.xml"/>
  <Relationship Id="rId82" Type="http://schemas.openxmlformats.org/officeDocument/2006/relationships/slide" Target="slides/slide80.xml"/>
  <Relationship Id="rId83" Type="http://schemas.openxmlformats.org/officeDocument/2006/relationships/slide" Target="slides/slide81.xml"/>
  <Relationship Id="rId84" Type="http://schemas.openxmlformats.org/officeDocument/2006/relationships/slide" Target="slides/slide82.xml"/>
  <Relationship Id="rId85" Type="http://schemas.openxmlformats.org/officeDocument/2006/relationships/slide" Target="slides/slide83.xml"/>
  <Relationship Id="rId86" Type="http://schemas.openxmlformats.org/officeDocument/2006/relationships/presProps" Target="presProps.xml"/>
  <Relationship Id="rId87" Type="http://schemas.openxmlformats.org/officeDocument/2006/relationships/viewProps" Target="viewProps.xml"/>
  <Relationship Id="rId8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6:1-8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himaaz begat Azariah, and Azariah begat Johan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ohanan begat Azariah (he it is that executed the priest’s office in the house that Solomon built in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zariah begat Amariah, and Amariah begat Ahitub;]]></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hitub begat Zadok, and Zadok begat Shallu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hallum begat Hilkiah, and Hilkiah begat Azari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zariah begat Seraiah, and Seraiah begat Jehozada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Jehozadak went into captivity, when the LORD carried away Judah and Jerusalem by the hand of Nebuchadnezz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ons of Levi; Gershom, Kohath, and Merar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se be the names of the sons of Gershom; Libni and Shime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sons of Kohath were Amram, and Izhar, and Hebron, and Uzzi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sons of Levi; Gershon, Kohath, and Merar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ons of Merari; Mahli and Mushi. And these are the families of the Levites according to their father’s hous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f Gershom; Libni his son, Jahath his son, Zimmah his s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oah his son, Iddo his son, Zerah his son, Jeatherai his s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sons of Kohath; Amminadab his son, Koran his son, Assir his s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lkanah his son, and Ebiasaph his son, and Assir his s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ahath his son, Uriel his son, Uzziah his son, and Shaul his s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sons of Elkanah; Amasai, and Ahimo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s for Elkanah: the sons of Elkanah; Zophai his son, and Nahath his 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liab his son, Jeroham his son, Elkanah his s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sons of Samuel; the firstborn, Joel, and the second Abij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sons of Kohath; Amram, Izhar, and Hebron, and Uzzi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sons of Merari; Mahli, Libni his son, Shimei his son, Uzzah his s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himea his son, Haggiah his son, Asaiah his s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se are they whom David set over the service of song in the house of the LORD, after that the ark had res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ministered with song before the tabernacle of the tent of meeting, until Solomon had built the house of the LORD in Jerusalem: and they waited on their office according to their ord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se are they that waited, and their sons. Of the sons of the Kohathites: Heman the singer, the son of Joel, the son of Samu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son of Elkanah, the son of Jeroham, the son of Eliel, the son of Toa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son of Zuph, the son of Elkanah, the son of Mahath, the son of Amasa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son of Elkanah, the son of Joel, the son of Azariah, the son of Zephani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son of Tahath, the son of Assir, the son of Ebiasaph, the son of Kor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son of Izhar, the son of Kohath, the son of Levi, the son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children of Amram; Aaron, and Moses, and Miriam. And the sons of Aaron; Nadab and Abihu, Eleazar and Ithama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his brother Asaph, who stood on his right hand, even Asaph the son of Berechiah, the son of Shime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son of Michael, the son of Baaseiah, the son of Malchija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son of Ethni, the son of Zerah, the son of Adaia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son of Ethan, the son of Zimmah, the son of Shime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son of Jahath, the son of Gershom, the son of Levi.]]></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on the left hand their brethren the sons of Merari: Ethan the son of Kishi, the son of Abdi, the son of Malluc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son of Hashabiah, the son of Amaziah, the son of Hilkia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son of Amzi, the son of Bani, the son of Sheme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son of Mahli, the son of Mushi, the son of Merari, the son of Levi.]]></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their brethren the Levites were appointed for all the service of the tabernacle of the house of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leazar begat Phinehas, Phinehas begat Abishua;]]></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ut Aaron and his sons offered upon the altar of burnt offering, and upon the altar of incense, for all the work of the most holy place, and to make atonement for Israel, according to all that Moses the servant of God had command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ese are the sons of Aaron; Eleazar his son, Phinehas his son, Abishua his so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ukki his son, Uzzi his son, Zerahiah his so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Meraioth his son, Amariah his son, Ahitub his so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Zadok his son, Ahimaaz his so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Now these are their dwelling places according to their encampments in their borders: to the sons of Aaron, of the families of the Kohathites, for theirs was the first lot,]]></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o them they gave Hebron in the land of Judah, and the suburbs thereof round about it;]]></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but the fields of the city, and the villages thereof, they gave to Caleb the son of Jephunneh.]]></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to the sons of Aaron they gave the cities of refuge, Hebron; Libnah also with her suburbs, and Jattir, and Eshtemoa with her suburb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Hilen with her suburbs, Debir with her suburb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bishua begat Bukki, and Bukki begat Uzzi;]]></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Ashan with her suburbs, and Beth-shemesh with her suburbs:]]></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out of the tribe of Benjamin; Geba with her suburbs, and Allemeth with her suburbs, and Anathoth with her suburbs. All their cities throughout their families were thirteen cities.]]></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unto the rest of the sons of Kohath were given by lot, out of the family of the tribe, out of the half tribe, the half of Manasseh, ten cities.]]></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to the sons of Gershom, according to their families, out of the tribe of Issachar, and out of the tribe of Asher, and out of the tribe of Naphtali, and out of the tribe of Manasseh in Bashan, thirteen cities.]]></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Unto the sons of Merari were given by lot, according to their families, out of the tribe of Reuben, and out of the tribe of Gad, and out of the tribe of Zebulun, twelve cities.]]></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And the children of Israel gave to the Levites the cities with their suburbs.]]></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they gave by lot out of the tribe of the children of Judah, and out of the tribe of the children of Simeon, and out of the tribe of the children of Benjamin, these cities which are mentioned by name.]]></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And some of the families of the sons of Kohath had cities of their borders out of the tribe of Ephraim.]]></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And they gave unto them the cities of refuge, Shechem in the hill country of Ephraim with her suburbs; Gezer also with her suburbs;]]></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and Jokmeam with her suburbs, and Beth-horon with her suburb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Uzzi begat Zerahiah, and Zerahiah begat Meraioth;]]></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and Aijalon with her suburbs, and Gath-rimmon with her suburbs:]]></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and out of the half tribe of Manasseh; Aner with her suburbs, and Bileam with her suburbs, for the rest of the family of the sons of Kohath.]]></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Unto the sons of Gershom were given, out of the family of the half tribe of Manasseh, Golan in Bashan with her suburbs, and Ashtaroth with her suburbs:]]></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and out of the tribe of Issachar; Kedesh with her suburbs, Daberath with her suburbs;]]></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and Ramoth with her suburbs, and Anem with her suburbs:]]></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and out of the tribe of Asher; Mashal with her suburbs, and Abdon with her suburbs;]]></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5 ]]></a:t>
            </a:r>
            <a:r>
              <a:rPr lang="en-US" b="1" sz="3000" spc="0" u="none">
                <a:solidFill>
                  <a:srgbClr val="000000">
                    <a:alpha val="100.00%"/>
                  </a:srgbClr>
                </a:solidFill>
                <a:latin typeface="Calibri"/>
              </a:rPr>
              <a:t><![CDATA[and Hukok with her suburbs, and Rehob with her suburbs:]]></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6 ]]></a:t>
            </a:r>
            <a:r>
              <a:rPr lang="en-US" b="1" sz="3000" spc="0" u="none">
                <a:solidFill>
                  <a:srgbClr val="000000">
                    <a:alpha val="100.00%"/>
                  </a:srgbClr>
                </a:solidFill>
                <a:latin typeface="Calibri"/>
              </a:rPr>
              <a:t><![CDATA[and out of the tribe of Naphtali; Kedesh in Galilee with her suburbs, and Hammon with her suburbs, and Kiriathaim with her suburbs.]]></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7 ]]></a:t>
            </a:r>
            <a:r>
              <a:rPr lang="en-US" b="1" sz="3000" spc="0" u="none">
                <a:solidFill>
                  <a:srgbClr val="000000">
                    <a:alpha val="100.00%"/>
                  </a:srgbClr>
                </a:solidFill>
                <a:latin typeface="Calibri"/>
              </a:rPr>
              <a:t><![CDATA[Unto the rest of the Levites, the sons of Merari, were given, out of the tribe of Zebulun, Rimmono with her suburbs, Tabor with her suburbs:]]></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and beyond the Jordan at Jericho, on the east side of Jordan, were given them, out of the tribe of Reuben, Bezer in the wilderness with her suburbs, and Jahzah with her suburb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eraioth begat Amariah, and Amariah begat Ahitub;]]></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and Kedemoth with her suburbs, and Mephaath with her suburbs:]]></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0 ]]></a:t>
            </a:r>
            <a:r>
              <a:rPr lang="en-US" b="1" sz="3000" spc="0" u="none">
                <a:solidFill>
                  <a:srgbClr val="000000">
                    <a:alpha val="100.00%"/>
                  </a:srgbClr>
                </a:solidFill>
                <a:latin typeface="Calibri"/>
              </a:rPr>
              <a:t><![CDATA[and out of the tribe of Gad; Ramoth in Gilead with her suburbs, and Mahanaim with her suburbs,]]></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 ]]></a:t>
            </a:r>
            <a:r>
              <a:rPr lang="en-US" b="1" sz="3000" spc="0" u="none">
                <a:solidFill>
                  <a:srgbClr val="000000">
                    <a:alpha val="100.00%"/>
                  </a:srgbClr>
                </a:solidFill>
                <a:latin typeface="Calibri"/>
              </a:rPr>
              <a:t><![CDATA[and Heshbon with her suburbs, and Jazer with her suburbs.]]></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hitub begat Zadok, and Zadok begat Ahimaaz;]]></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2026-06-19T22:41:51Z</dcterms:created>
  <dcterms:modified xsi:type="dcterms:W3CDTF">2026-06-19T22:41:51Z</dcterms:modified>
  <dc:title>Bible.com.au: 1 CHRONICLES 6:1-81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