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543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5:1-2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eastward he dwelt even unto the entering in of the wilderness from the river Euphrates: because their cattle were multiplied in the land of Gilea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in the days of Saul they made war with the Hagrites, who fell by their hand: and they dwelt in their tents throughout all the land east of Gile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 sons of Gad dwelt over against them, in the land of Bashan unto Salec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el the chief, and Shapham the second, and Janai, and Shaphat in Basha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eir brethren of their fathers’ houses; Michael, and Meshullam, and Sheba, and Jorai, and Jacan, and Zia, and Eber, seve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se were the sons of Abihail the son of Huri, the son of Jaroah, the son of Gilead, the son of Michael, the son of Jeshishai, the son of Jahdo, the son of Bu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hi the son of Abdiel, the son of Guni, chief of their fathers’ hou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y dwelt in Gilead in Bashan, and in her towns, and in all the suburbs of Sharon, as far as their bor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l these were reckoned by genealogies in the days of Jotham king of Judah, and in the days of Jeroboam king of Israe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 sons of Reuben, and the Gadites, and the half tribe of Manasseh, of valiant men, men able to bear buckler and sword, and to shoot with bow, and skilful in war, were forty and four thousand seven hundred and threescore, that were able to go forth to wa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sons of Reuben the firstborn of Israel, (for he was the firstborn; but, forasmuch as he defiled his father’s couch, his birthright was given unto the sons of Joseph the son of Israel; and the genealogy is not to be reckoned after the birth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they made war with the Hagrites, with Jetur, and Naphish, and Noda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they were helped against them, and the Hagrites were delivered into their hand, and all that were with them: for they cried to God in the battle, and he was entreated of them; because they put their trust in hi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took away their cattle; of their camels fifty thousand, and of sheep two hundred and fifty thousand, and of asses two thousand, and of men an hundred thous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For there fell many slain, because the war was of God. And they dwelt in their stead until the captivit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 children of the half tribe of Manasseh dwelt in the land: they increased from Bashan unto Baal-hermon and Senir and mount Herm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se were the heads of their fathers’ houses; even Epher, and Ishi, and Eliel, and Azriel, and Jeremiah, and Hodaviah, and Jahdiel, mighty men of valour, famous men, heads of their fathers’ hous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y trespassed against the God of their fathers, and went a whoring after the gods of the peoples of the land, whom God destroyed before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God of Israel stirred up the spirit of Pul king of Assyria, and the spirit of Tilgath-pilneser king of Assyria, and he carried them away, even the Reubenites, and the Gadites, and the half tribe of Manasseh, and brought them unto Halah, and Habor, and Hara, and to the river of Gozan, unto this da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For Judah prevailed above his brethren, and of him came the prince; but the birthright was Joseph’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 sons of Reuben the firstborn of Israel; Hanoch, and Pallu, Hezron, and Carm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sons of Joel; Shemaiah his son, Gog his son, Shimei his s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Micah his son, Reaiah his son, Baal his s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eerah his son, whom Tilgath-pilneser king of Assyria carried away captive: he was prince of the Reuben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his brethren by their families, when the genealogy of their generations was reckoned; the chief, Jeiel, and Zecharia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Bela the son of Azaz, the son of Shema, the son of Joel, who dwelt in Aroer, even unto Nebo and Baal-meon:]]></a:t>
            </a:r>
          </a:p>
        </p:txBody>
      </p:sp>
    </p:spTree>
  </p:cSld>
  <p:clrMapOvr>
    <a:masterClrMapping/>
  </p:clrMapOvr>
</p:sld>
</file>

<file path=ppt/theme/theme1.xml><?xml version="1.0" encoding="utf-8"?>
<a:theme xmlns:a="http://schemas.openxmlformats.org/drawingml/2006/main" name="Theme36">
  <a:themeElements>
    <a:clrScheme name="Theme3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2026-05-30T08:19:24Z</dcterms:created>
  <dcterms:modified xsi:type="dcterms:W3CDTF">2026-05-30T08:19:24Z</dcterms:modified>
  <dc:title>Bible.com.au: 1 CHRONICLES 5:1-26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