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4: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abez was more honourable than his brethren: and his mother called his name Jabez, saying, Because I bare him with sorro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abez called on the God of Israel, saying, Oh that thou wouldest bless me indeed, and enlarge my border, and that thine hand might be with me, and that thou wouldest keep me from evil, that it be not to my sorrow! And God granted him that which he request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Chelub the brother of Shuhah begat Mehir, which was the father of Esht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Eshton begat Beth-rapha, and Paseah, and Tehinnah the father of Ir-nahash. These are the men of Rec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sons of Kenaz; Othniel, and Seraiah: and the sons of Othniel; Hatha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Meonothai begat Ophrah: and Seraiah begat Joab the father of Ge-harashim; for they were craftsm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sons of Caleb the son of Jephunneh; Iru, Elah, and Naam: and the sons of Elah; and Kenaz.]]></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sons of Jehallelel; Ziph, and Ziphah, Tiria, and Asar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ons of Ezrah; Jether, and Mered, and Epher, and Jalon: and she bare Miriam, and Shammai, and Ishbah the father of Eshtemo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is wife the Jewess bare Jered the father of Gedor, and Heber the father of Soco, and Jekuthiel the father of Zanoah. And these are the sons of Bithiah the daughter of Pharaoh, which Mered too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sons of Judah; Perez, Hezron, and Carmi, and Hur, and Shob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sons of the wife of Hodiah, the sister of Naham, were the father of Keilah the Garmite, and Eshtemoa the Maacathit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sons of Shimon; Amnon, and Rinnah, Ben-hanan, and Tilon. And the sons of Ishi; Zoheth, and Ben-zohe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ons of Shelah the son of Judah; Er the father of Lecah, and Laadah the father of Mareshah, and the families of the house of them that wrought fine linen, of the house of Ashbe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Jokim, and the men of Cozeba, and Joash, and Saraph, who had dominion in Moab, and Jashubi-lehem. And the records are ancie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se were the potters, and the inhabitants of Netaim and Gederah: there they dwelt with the king for his wor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sons of Simeon; Nemuel, and Jamin, Jarib, Zerah, Shau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hallum his son, Mibsam his son, Mishma his s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sons of Mishma; Hammuel his son, Zaccur his son, Shimei his 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Shimei had sixteen sons and six daughters; but his brethren had not many children, neither did all their family multiply, like to the children of Jud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dwelt at Beer-sheba, and Moladah, and Hazar-shua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Reaiah the son of Shobal begat Jahath; and Jahath begat Ahumai and Lahad. These are the families of the Zorathit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t Bilhah, and at Ezem, and at Tola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at Bethuel, and at Hormah, and at Zikla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at Beth-marcaboth, and Hazar-susim, and at Beth-biri, and at Shaaraim. These were their cities unto the reign of Davi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ir villages were Etam, and Ain, Rimmon, and Tochen, and Ashan, five citi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ll their villages that were round about the same cities, unto Baal. These were their habitations, and they have their genealog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Meshobab, and Jamlech, and Joshah the son of Amazia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Joel, and Jehu the son of Joshibiah, the son of Seraiah, the son of Asie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Elioenai, and Jaakobah, and Jeshohaiah, and Asaiah, and Adiel, and Jesimiel, and Benai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Ziza the son of Shiphi, the son of Allon, the son of Jedaiah, the son of Shimri, the son of Shemaia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se mentioned by name were princes in their families: and their fathers’ houses increased greatl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se were the sons of the father of Etam; Jezreel, and Ishma, and Idbash: and the name of their sister was Hazzelelpon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y went to the entering in of Gedor, even unto the east side of the valley, to seek pasture for their flock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y found fat pasture and good, and the land was wide, and quiet, and peaceable; for they that dwelt there aforetime were of Ha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se written by name came in the days of Hezekiah king of Judah, and smote their tents, and the Meunim that were found there, and destroyed them utterly, unto this day, and dwelt in their stead: because there was pasture there for their flock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some of them, even of the sons of Simeon, five hundred men, went to mount Seir; having for their captains Pelatiah, and Neariah, and Rephaiah, and Uzziel, the sons of Ish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y smote the remnant of the Amalekites that escaped, and dwelt there, unto this da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Penuel the father of Gedor, and Ezer the father of Hushah. These are the sons of Hur, the firstborn of Ephrathah, the father of Beth-le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shhur the father of Tekoa had two wives, Helah and Naar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Naarah bare him Ahuzzam, and Hepher, and Temeni, and Haahashtari. These were the sons of Naar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ons of Helah were Zereth, Izhar, and Ethn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akkoz begat Anub, and Zobebah, and the families of Aharhel the son of Harum.]]></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2026-08-10T21:03:51Z</dcterms:created>
  <dcterms:modified xsi:type="dcterms:W3CDTF">2026-08-10T21:03:51Z</dcterms:modified>
  <dc:title>Bible.com.au: 1 CHRONICLES 4:1-43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