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864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bez was more honourable than his brethren: and his mother called his name Jabez, saying, Because I bare him with sor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bez called on the God of Israel, saying, Oh that thou wouldest bless me indeed, and enlarge my border, and that thine hand might be with me, and that thou wouldest keep me from evil, that it be not to my sorrow! And God granted him that which he reque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Chelub the brother of Shuhah begat Mehir, which was the father of Esht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shton begat Beth-rapha, and Paseah, and Tehinnah the father of Ir-nahash. These are the men of Rec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Kenaz; Othniel, and Seraiah: and the sons of Othniel; Hath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eonothai begat Ophrah: and Seraiah begat Joab the father of Ge-harashim; for they were crafts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ons of Caleb the son of Jephunneh; Iru, Elah, and Naam: and the sons of Elah; and Ken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ons of Jehallelel; Ziph, and Ziphah, Tiria, and Asar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Ezrah; Jether, and Mered, and Epher, and Jalon: and she bare Miriam, and Shammai, and Ishbah the father of Eshtemo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wife the Jewess bare Jered the father of Gedor, and Heber the father of Soco, and Jekuthiel the father of Zanoah. And these are the sons of Bithiah the daughter of Pharaoh, which Mered t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Judah; Perez, Hezron, and Carmi, and Hur, and Sho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the wife of Hodiah, the sister of Naham, were the father of Keilah the Garmite, and Eshtemoa the Maacath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Shimon; Amnon, and Rinnah, Ben-hanan, and Tilon. And the sons of Ishi; Zoheth, and Ben-zo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Shelah the son of Judah; Er the father of Lecah, and Laadah the father of Mareshah, and the families of the house of them that wrought fine linen, of the house of Ashb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kim, and the men of Cozeba, and Joash, and Saraph, who had dominion in Moab, and Jashubi-lehem. And the records are anci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potters, and the inhabitants of Netaim and Gederah: there they dwelt with the king for his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Simeon; Nemuel, and Jamin, Jarib, Zerah, Sha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llum his son, Mibsam his son, Mishma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ons of Mishma; Hammuel his son, Zaccur his son, Shimei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himei had sixteen sons and six daughters; but his brethren had not many children, neither did all their family multiply, like to the children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dwelt at Beer-sheba, and Moladah, and Hazar-shu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eaiah the son of Shobal begat Jahath; and Jahath begat Ahumai and Lahad. These are the families of the Zorath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t Bilhah, and at Ezem, and at Tol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t Bethuel, and at Hormah, and at Zikla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t Beth-marcaboth, and Hazar-susim, and at Beth-biri, and at Shaaraim. These were their cities unto the reig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ir villages were Etam, and Ain, Rimmon, and Tochen, and Ashan, five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ir villages that were round about the same cities, unto Baal. These were their habitations, and they have their genealog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eshobab, and Jamlech, and Joshah the son of Amaz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el, and Jehu the son of Joshibiah, the son of Seraiah, the son of Asi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Elioenai, and Jaakobah, and Jeshohaiah, and Asaiah, and Adiel, and Jesimiel, and Bena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iza the son of Shiphi, the son of Allon, the son of Jedaiah, the son of Shimri, the son of Shema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mentioned by name were princes in their families: and their fathers’ houses increased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se were the sons of the father of Etam; Jezreel, and Ishma, and Idbash: and the name of their sister was Hazzelelpo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ent to the entering in of Gedor, even unto the east side of the valley, to seek pasture for their floc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found fat pasture and good, and the land was wide, and quiet, and peaceable; for they that dwelt there aforetime were of Ha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se written by name came in the days of Hezekiah king of Judah, and smote their tents, and the Meunim that were found there, and destroyed them utterly, unto this day, and dwelt in their stead: because there was pasture there for their flock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ome of them, even of the sons of Simeon, five hundred men, went to mount Seir; having for their captains Pelatiah, and Neariah, and Rephaiah, and Uzziel, the sons of Ish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mote the remnant of the Amalekites that escaped, and dwelt there, unto this d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enuel the father of Gedor, and Ezer the father of Hushah. These are the sons of Hur, the firstborn of Ephrathah, the father of Beth-le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hhur the father of Tekoa had two wives, Helah and Naa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arah bare him Ahuzzam, and Hepher, and Temeni, and Haahashtari. These were the sons of Naar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Helah were Zereth, Izhar, and Ethn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kkoz begat Anub, and Zobebah, and the families of Aharhel the son of Harum.]]></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2026-06-19T11:56:15Z</dcterms:created>
  <dcterms:modified xsi:type="dcterms:W3CDTF">2026-06-19T11:56:15Z</dcterms:modified>
  <dc:title>Bible.com.au: 1 CHRONICLES 4:1-43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