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HRONICLES 3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se were the sons of David; beside the sons of the concubines; and Tamar was their sist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lomon’s son was Rehoboam, Abijah his son, Asa his son, Jehoshaphat his son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ram his son, Ahaziah his son, Joash his son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aziah his son, Azariah his son, Jotham his son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az his son, Hezekiah his son, Manasseh his son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n his son, Josiah his s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Josiah; the firstborn Johanan, the second Jehoiakim, the third Zedekiah, the fourth Shallu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Jehoiakim: Jeconiah his son, Zedekiah his so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Jeconiah, the captive; Shealtiel his son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lchiram, and Pedaiah, and Shenazzar, Jekamiah, Hoshama, and Nedabia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se were the sons of David, which were born unto him in Hebron: the firstborn, Amnon, of Ahinoam the Jezreelitess; the second, Daniel, of Abigail the Carmelitess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Pedaiah; Zerubbabel, and Shimei: and the sons of Zerubbabel; Meshullam, and Hananiah; and Shelomith was their sister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shubah, and Ohel, and Berechiah, and Hasadiah, Jushabhesed, fiv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Hananiah; Pelatiah, and Jeshaiah: the sons of Rephaiah, the sons of Arnan, the sons of Obadiah, the sons of Shecania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Shecaniah; Shemaiah: and the sons of Shemaiah; Hattush, and Igal, and Bariah, and Neariah, and Shaphat, six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Neariah; Elioenai, and Hizkiah, and Azrikam, thre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Elioenai; Hodaviah, and Eliashib, and Pelaiah, and Akkub, and Johanan, and Delaiah, and Anani, seve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hird, Absalom the son of Maacah the daughter of Talmai king of Geshur; the fourth, Adonijah the son of Haggith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fth, Shephatiah of Abital; the sixth, Ithream by Eglah his wif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x were born unto him in Hebron; and there he reigned seven years and six months: and in Jerusalem he reigned thirty and three yea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were born unto him in Jerusalem: Shimea, and Shobab, and Nathan, and Solomon, four, of Bath-shua the daughter of Ammiel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bhar, and Elishama, and Eliphelet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gah, and Nepheg, and Japhia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lishama, and Eliada, and Eliphelet, nin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2026-09-01T20:22:57Z</dcterms:created>
  <dcterms:modified xsi:type="dcterms:W3CDTF">2026-09-01T20:22:57Z</dcterms:modified>
  <dc:title>Bible.com.au: 1 CHRONICLES 3:1-24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