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99352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CHRONICLES 3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se were the sons of David; beside the sons of the concubines; and Tamar was their siste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lomon’s son was Rehoboam, Abijah his son, Asa his son, Jehoshaphat his son;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ram his son, Ahaziah his son, Joash his son;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aziah his son, Azariah his son, Jotham his son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haz his son, Hezekiah his son, Manasseh his son;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on his son, Josiah his so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Josiah; the firstborn Johanan, the second Jehoiakim, the third Zedekiah, the fourth Shallum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Jehoiakim: Jeconiah his son, Zedekiah his so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Jeconiah, the captive; Shealtiel his son,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alchiram, and Pedaiah, and Shenazzar, Jekamiah, Hoshama, and Nedabiah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these were the sons of David, which were born unto him in Hebron: the firstborn, Amnon, of Ahinoam the Jezreelitess; the second, Daniel, of Abigail the Carmelitess;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Pedaiah; Zerubbabel, and Shimei: and the sons of Zerubbabel; Meshullam, and Hananiah; and Shelomith was their sister: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ashubah, and Ohel, and Berechiah, and Hasadiah, Jushabhesed, fiv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Hananiah; Pelatiah, and Jeshaiah: the sons of Rephaiah, the sons of Arnan, the sons of Obadiah, the sons of Shecaniah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Shecaniah; Shemaiah: and the sons of Shemaiah; Hattush, and Igal, and Bariah, and Neariah, and Shaphat, six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Neariah; Elioenai, and Hizkiah, and Azrikam, thre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Elioenai; Hodaviah, and Eliashib, and Pelaiah, and Akkub, and Johanan, and Delaiah, and Anani, seven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hird, Absalom the son of Maacah the daughter of Talmai king of Geshur; the fourth, Adonijah the son of Haggith;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ifth, Shephatiah of Abital; the sixth, Ithream by Eglah his wif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x were born unto him in Hebron; and there he reigned seven years and six months: and in Jerusalem he reigned thirty and three year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se were born unto him in Jerusalem: Shimea, and Shobab, and Nathan, and Solomon, four, of Bath-shua the daughter of Ammiel: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bhar, and Elishama, and Eliphelet;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ogah, and Nepheg, and Japhia;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lishama, and Eliada, and Eliphelet, nin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7">
  <a:themeElements>
    <a:clrScheme name="Theme7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2026-07-02T07:27:36Z</dcterms:created>
  <dcterms:modified xsi:type="dcterms:W3CDTF">2026-07-02T07:27:36Z</dcterms:modified>
  <dc:title>Bible.com.au: 1 CHRONICLES 3:1-24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