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226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6: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eshelemiah had sons and brethren, valiant men, eighte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so Hosah, of the children of Merari, had sons; Shimri the chief, (for though he was not the firstborn, yet his father made him chie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ilkiah the second, Tebaliah the third, Zechariah the fourth: all the sons and brethren of Hosah were thirte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f these were the courses of the doorkeepers, even of the chief men, having charges like as their brethren, to minister in the house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st lots, as well the small as the great, according to their fathers’ houses, for every g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t eastward fell to Shelemiah. Then for Zechariah his son, a discreet counsellor, they cast lots; and his lot came out northwa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o Obed-edom southward; and to his sons the store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Shuppim and Hosah westward, by the gate of Shallecheth, at the causeway that goeth up, ward against wa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stward were six Levites, northward four a day, southward four a day, and for the storehouse two and tw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Parbar westward, four at the causeway, and two at Parb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the courses of the doorkeepers: of the Korahites; Meshelemiah the son of Kore, of the sons of Asap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were the courses of the doorkeepers; of the sons of the Korahites, and of the sons of Merar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f the Levites, Ahijah was over the treasuries of the house of God, and over the treasuries of the dedicated t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Ladan; the sons of the Gershonites belonging to Ladan, the heads of the fathers’ houses belonging to Ladan the Gershonite; Jehiel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sons of Jehieli; Zetham, and Joel his brother, over the treasuries of the house of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f the Amramites, of the Izharites, of the Hebronites, of the Uzziel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buel the son of Gershom, the son of Moses, was ruler over the treasur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is brethren; of Eliezer came Rehabiah his son, and Jeshaiah his son, and Joram his son, and Zichri his son, and Shelomoth his 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is Shelomoth and his brethren were over all the treasuries of the dedicated things, which David the king, and the heads of the fathers’ houses, the captains over thousands and hundreds, and the captains of the host, had dedicat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ut of the spoil won in battles did they dedicate to repair the house of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at Samuel the seer, and Saul the son of Kish, and Abner the son of Ner, and Joab the son of Zeruiah, had dedicated; whosoever had dedicated any thing, it was under the hand of Shelomoth, and of his breth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eshelemiah had sons; Zechariah the firstborn, Jediael the second, Zebadiah the third, Jathniel the four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f the Izharites, Chenaniah and his sons were for the outward business over Israel, for officers and judg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f the Hebronites, Hashabiah and his brethren, men of valour, a thousand and seven hundred, had the oversight of Israel beyond Jordan westward; for all the business of the LORD, and for the service of the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f the Hebronites was Jerijah the chief, even of the Hebronites, according to their generations by fathers’ houses. In the fortieth year of the reign of David they were sought for, and there were found among them mighty men of valour at Jazer of Gil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is brethren, men of valour, were two thousand and seven hundred, heads of fathers’ houses, whom king David made overseers over the Reubenites, and the Gadites, and the half tribe of the Manassites, for every matter pertaining to God, and for the affairs of the k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am the fifth, Jehohanan the sixth, Eliehoenai the seve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bed-edom had sons; Shemaiah the firstborn, Jehozabad the second, Joah the third, and Sacar the fourth, and Nethanel the fif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miel the sixth, Issachar the seventh, Peullethai the eighth: for God bless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so unto Shemaiah his son were sons born, that ruled over the house of their father: for they were mighty men of valou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sons of Shemaiah; Othni, and Rephael, and Obed, Elzabad, whose brethren were valiant men, Elihu, and Semach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se were of the sons of Obed-edom: they and their sons and their brethren, able men in strength for the service; threescore and two of Obed-edom.]]></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2026-06-29T04:13:06Z</dcterms:created>
  <dcterms:modified xsi:type="dcterms:W3CDTF">2026-06-29T04:13:06Z</dcterms:modified>
  <dc:title>Bible.com.au: 1 CHRONICLES 26:1-32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