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30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first lot came forth for Asaph to Joseph: the second to Gedaliah; he and his brethren and sons were twel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ccur, his sons and his brethren, twel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is sons and his brethren, twel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is sons and his brethren, twel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is sons and his brethren,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harelah, his sons and his brethren, twel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is sons mad his brethren, twel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is sons and his brethren, twel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is sons and his brethren,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 his sons and his brethren,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David and the captains of the host separated for the service certain of the sons of Asaph, and of Heman, and of Jeduthun, who should prophesy with harps, with psalteries, and with cymbals: and the number of them that did the work according to their service w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is sons and his brethren,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thirteenth, Shubael, his sons and his brethren, twel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fourteenth, Mattithiah, his sons and his brethren,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fifteenth to Jeremoth, his sons and his brethren, twel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sixteenth to Hananiah, his sons and his brethren, twel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seventeenth to Joshbekashah, his sons and his brethren, twel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eighteenth to Hanani, his sons and his brethren, twel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nineteenth to Mallothi, his sons and his brethren, twel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twentieth to Eliathah, his sons and his brethren, twel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one and twentieth to Hothir, his sons and his brethren, twel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Asaph; Zaccur, and Joseph, and Nethaniah, and Asharelah, the sons of Asaph; under the hand of Asaph, who prophesied after the order of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wo and twentieth to Giddalti, his sons and his brethren, twel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three and twentieth to Mahazioth, his sons and his brethren, twel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four and twentieth to Romamti-ezer, his sons and his brethren, twel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Jeduthun: the sons of Jeduthun; Gedaliah, and Zeri, and Jeshaiah, Hashabiah, and Mattithiah, six; under the hands of their father Jeduthun with the harp, who prophesied in giving thanks and praising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Heman: the sons of Heman; Bukkiah, Mattaniah, Uzziel, Shebuel, and Jerimoth, Hananiah, Hanani, Eliathah, Giddalti, and Romamtiezer, Joshbekashah, Mallothi, Hothir, Mahaz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the sons of Heman the king’s seer in the words of God, to lift up the horn. And God gave to Heman fourteen sons and three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were under the hands of their father for song in the house of the LORD, with cymbals, psalteries, and harps, for the service of the house of God; Asaph, Jeduthun, and Heman being under the order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umber of them, with their brethren that were instructed in singing unto the LORD, even all that were skilful, was two hundred fourscore and e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st lots for their charges, all alike, as well the small as the great, the teacher as the schola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2026-06-21T03:52:03Z</dcterms:created>
  <dcterms:modified xsi:type="dcterms:W3CDTF">2026-06-21T03:52:03Z</dcterms:modified>
  <dc:title>Bible.com.au: 1 CHRONICLES 25:1-31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