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902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fifth to Malchijah, the sixth to Mijam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eventh to Hakkoz, the eighth to Abij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ninth to Jeshua, the tenth to Shecani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eleventh to Eliashib, the twelfth to Jak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thirteenth to Huppah, the fourteenth to Jeshebeab;]]></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fifteenth to Bilgah, the sixteenth to Imm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eventeenth to Hezir, the eighteenth to Happizzez;]]></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nineteenth to Pethahiah, the twentieth to Jehezk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one and twentieth to Jachin, the two and twentieth to Gamu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three and twentieth to Delaiah, the four and twentieth to Maazi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courses of the sons of Aaron were these. The sons of Aaron; Nadab and Abihu, Eleazar and Itham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s was the ordering of them in their service, to come into the house of the LORD according to the ordinance given unto them by the hand of Aaron their father, as the LORD, the God of Israel, had commanded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of the rest of the sons of Levi: of the sons of Amram, Shubael; of the sons of Shubael, Jehdei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f Rehabiah: of the sons of Rehabiah, Isshiah the chief.]]></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f the Izharites, Shelomoth; of the sons of Shelomoth, Jaha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sons of Hebron; Jeriah the chief, Amariah the second, Jahaziel the third, Jekameam the four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sons of Uzziel, Micah; of the sons of Micah, Shami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brother of Micah, Isshiah: of the sons of Isshiah, Zechari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sons of Merari; Mahli and Mushi: the sons of Jaaziah; Beno.]]></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sons of Merari; of Jaaziah, Beno, and Shoham, and Zaccur, and Ibr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f Mahli; Eleazar, who had no s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Nadab and Abihu died before their father, and had no children: therefore Eleazar and Ithamar executed the priest offi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f Kish; the sons of Kish, Jerahmee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sons of Mushi; Mahli, and Eder, and Jerimoth. These were the sons of the Levites after their fathers’ hous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se likewise cast lots even as their brethren the sons of Aaron in the presence of David the king, and Zadok, and Ahimelech, and the heads of the fathers’ houses of the priests and of the Levites; the fathers’ houses of the chief even as those of his younger broth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David with Zadok of the sons of Eleazar, and Ahimelech of the sons of Ithamar, divided them according to their ordering in their servi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re were more chief men found of the sons of Eleazar than of the sons of Ithamar; and thus were they divided: of the sons of Eleazar there were sixteen, heads of father’s houses; and of the sons of Ithamar, according to their fathers’ houses, eigh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us were they divided by lot, one sort with another; for there were princes of the sanctuary, and princes of God, both of the sons of Eleazar, and of the sons of Ithama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hemaiah the son of Nethanel the scribe, who was of the Levites, wrote them in the presence of the king, and the princes, and Zadok the priest, and Ahimelech the son of Abiathar, and the heads of the fathers’ houses of the priests and of the Levites: one fathers’ house being taken for Eleazar, and one taken for Itham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e first lot came forth to Jehoiarib, the second to Jedai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third to Harim, the fourth to Seorim;]]></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2026-06-28T19:12:19Z</dcterms:created>
  <dcterms:modified xsi:type="dcterms:W3CDTF">2026-06-28T19:12:19Z</dcterms:modified>
  <dc:title>Bible.com.au: 1 CHRONICLES 24:1-31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