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214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of Shimei; Shelomoth, and Haziel, and Haran, three. These were the heads of the fathers’ houses of Lad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s of Shimei; Jahath, Zina, and Jeush, and Beriah. These four were the sons of Shime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hath was the chief, and Zizah the second: but Jeush and Beriah had not many sons; therefore they became a fathers’ house in one recko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Kohath; Amram, Izhar, Hebron, and Uzziel, f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Amram; Aaron and Moses: and Aaron was separated, that he should sanctify the most holy things, he and his sons, for ever, to burn incense before the LORD, to minister unto him, and to bless in his name,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as for Moses the man of God, his sons were named among the tribe of Lev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Moses; Gershom and Eliez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Gershom; Shebuel the chie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ns of Eliezer were, Rehabiah the chief. And Eliezer had none other sons; but the sons of Rehabiah were very man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Izhar; Shelomith the chie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David was old and full of days; and he made Solomon his son king ove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Hebron; Jeriah the chief, Amariah the second, Jahaziel the third, and Jekameam the fou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ons of Uzziel; Micah the chief, and Isshiah the seco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Merari; Mahli and Mushi. The sons of Mahli; Eleazar and K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Eleazar died, and had no sons, but daughters only: and their brethren the sons of Kish took them to w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Mushi; Mahli, and Eder, and Jeremoth, thr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sons of Levi after their fathers’ houses, even the heads of the fathers’ houses of those of them that were counted, in the number of names by their polls, who did the work for the service of the house of the LORD, from twenty years old and up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said, The LORD, the God of Israel, hath given rest unto his people; and he dwelleth in Jerusalem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so the Levites shall no more have need to carry the tabernacle and all the vessels of it for the service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by the last words of David the sons of Levi were numbered, from twenty years old and up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ir office was to wait on the sons of Aaron for the service of the house of the LORD, in the courts, and in the chambers, and in the purifying of all holy things, even the work of the service of the house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gathered together all the princes of Israel, with the priests and the Lev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shewbread also, and for the fine flour for a meal offering, whether of unleavened wafers, or of that which is baked in the pan, or of that which is soaked, and for all manner of measure and siz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stand every morning to thank and praise the LORD, and likewise at ev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o offer all burnt offerings unto the LORD, in the sabbaths, in the new moons, and on the set feast, in number according to the ordinance concerning them, continually before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they should keep the charge of the tent of meeting, and the charge of the holy place, and the charge of the sons of Aaron their brethren, for the service of the house of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evites were numbered from thirty years old and upward: and their number by their polls, man by man, was thirty and eight thous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these, twenty and four thousand were to oversee the work of the house of the LORD; and six thousand were officers and jud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our thousand were doorkeepers; and four thousand praised the LORD with the instruments which I made, said David, to praise therew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divided them into courses according to the sons of Levi; Gershon, Kohath, and Mera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Gershonites; Ladan and Shime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Ladan; Jehiel the chief, and Zetham, and Joel, thre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2026-05-30T01:40:00Z</dcterms:created>
  <dcterms:modified xsi:type="dcterms:W3CDTF">2026-05-30T01:40:00Z</dcterms:modified>
  <dc:title>Bible.com.au: 1 CHRONICLES 23:1-32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