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2: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a son shall be born to thee, who shall be a man of rest; and I will give him rest from all his enemies round about: for his name shall be Solomon, and I will give peace and quietness unto Israel in his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hall build an house for my name; and he shall be my son, and I will be his father; and I will establish the throne of his kingdom over Israel for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my son, the LORD be with thee; and prosper thou, and build the house of the LORD thy God, as he hath spoken concerning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ly the LORD give thee discretion and understanding, and give thee charge concerning Israel; that so thou mayest keep the law of the LORD thy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halt thou prosper, if thou observe to do the statutes and the judgments which the LORD charged Moses with concerning Israel: be strong, and of good courage; fear not, neither be dismay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behold, in my affliction I have prepared for the house of the LORD an hundred thousand talents of gold, and a thousand thousand talents of silver; and of brass and iron without weight; for it is in abundance: timber also and stone have I prepared; and thou mayest add theret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there are workmen with thee in abundance, hewers and workers of stone and timber, and all men that are cunning in any manner of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the gold, the silver, and the brass, and the iron, there is no number; arise and be doing, and the LORD be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also commanded all the princes of Israel to help Solomon his son,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s not the LORD your God with you? and hath he not given you rest on every side? for he hath delivered the inhabitants of the land into mine hand; and the land is subdued before the LORD, and before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avid said, This is the house of the LORD God, and this is the altar of burnt offering fo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set your heart and your soul to seek after the LORD your God; arise therefore, and build ye the sanctuary of the LORD God, to bring the ark of the covenant of the LORD, and the holy vessels of God, into the house that is to be built to the nam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commanded to gather together the strangers that were in the land of Israel; and he set masons to hew wrought stones to build the house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prepared iron in abundance for the nails for the doors of the gates, and for the couplings; and brass in abundance without we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cedar trees without number: for the Zidonians and they of Tyre brought cedar trees in abundance to Dav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said, Solomon my son is young and tender, and the house that is to be builded for the LORD must be exceeding magnifical, of fame and of glory throughout all countries: I will therefore make preparation for it. So David prepared abundantly before his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called for Solomon his son, and charged him to build an house for the LORD, the Go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avid said to Solomon his son, As for me, it was in my heart to build an house unto the name of the LORD my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word of the LORD came to me, saying, Thou hast shed blood abundantly, and hast made great wars: thou shalt not build an house unto my name, because thou hast shed much blood upon the earth in my sight:]]></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2026-06-15T08:22:53Z</dcterms:created>
  <dcterms:modified xsi:type="dcterms:W3CDTF">2026-06-15T08:22:53Z</dcterms:modified>
  <dc:title>Bible.com.au: 1 CHRONICLES 22:1-19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