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Gad, David’s seer,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speak unto David, saying, Thus saith the LORD, I offer thee three things; choose thee one of them, that I may do it unto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Gad came to David, and said unto him, Thus saith the LORD, Take which thou w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ither three years of famine; or three months to be consumed before thy foes, while that the sword of thine enemies overtaketh thee; or else three days the sword of the LORD, even pestilence in the land, and the angel of the LORD destroying throughout all the coasts of Israel. Now therefore consider what answer I shall return to him that sent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Gad, I am in a great strait: let me fall now into the hand of the LORD; for very great are his mercies: and let me not fall into the hand of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a pestilence upon Israel: and there fell of Israel seventy thousand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ent an angel unto Jerusalem to destroy it: and as he was about to destroy, the LORD beheld, and he repented him of the evil, and said to the destroying angel, It is enough; now stay thine hand. And the angel of the LORD stood by the threshing-floor of Ornan the Jebus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vid lifted up his eyes, and saw the angel of the LORD stand between the earth and the heaven, having a drawn sword in his hand stretched out ever Jerusalem. Then David and the elders, clothed in sackcloth, fell upon their f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aid unto God, Is it not I that commanded the people to be numbered? even I it is that have sinned and done very wickedly; but these sheep, what have they done? let thine hand, I pray thee, O LORD my God, be against me, and against my father’s house; but not against thy people, that they should be plagu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angel of the LORD commanded Gad to say to David, that David should go up, and rear an altar unto the LORD in the threshing-floor of Ornan the Jebus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tan stood up against Israel, and moved David to numbe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went up at the saying of Gad, which he spake in the nam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rnan turned back, and saw the angel; and his four sons that were with him hid themselves. Now Ornan was threshing wh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 David came to Ornan, Ornan looked and saw David, and went out of the threshing-floor, and bowed himself to David with his fac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said to Ornan, Give me the place of this threshing-floor, that I may build thereon an altar unto the LORD: for the full price shalt thou give it me: that the plague may be stayed from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rnan said unto David, Take it to thee, and let my lord the king do that which is good in his eyes: lo, I give thee the oxen for burnt offerings, and the threshing instruments for wood, and the wheat for the meal offering; I give it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king David said to Ornan, Nay; but I will verily buy it for the full price: for I will not take that which is thine for the LORD, nor offer a burnt offering without co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gave to Ornan for the place six hundred shekels of gold by we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avid built there an altar unto the LORD, and offered burnt offerings and peace offerings, and called upon the LORD; and he answered him from heaven by fire upon the altar of burnt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commanded the angel; and he put up his sword again into the sheath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at time, when David saw that the LORD had answered him in the threshing-floor of Ornan the Jebusite, then he sacrifice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to Joab and to the princes of the people, Go, number Israel from Beer-sheba even to Dan; and bring me word, that I may know the sum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tabernacle of the LORD, which Moses made in the wilderness, and the altar of burnt offering, were at that time in the high place at Gibe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could not go before it to inquire of God: for he was afraid because of the sword of the angel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b said, The LORD make his people an hundred times so many more as they be: but, my lord the king, are they not all my lord’s servants? why doth my lord require this thing? why will he be a cause of guilt unto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the king’s word prevailed against Joab. Wherefore Joab departed, and went throughout all Israel, and came to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ab gave up the sum of the numbering of the people unto David. And all they of Israel were a thousand thousand and an hundred thousand men that drew sword: and Judah was four hundred threescore and ten thousand men that drew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Levi and Benjamin counted he not among them: for the king’s word was abominable to J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was displeased with this thing; therefore he smot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unto God, I have sinned greatly, in that I have done this thing: but now, put away, I beseech thee, the iniquity of thy servant; for I have done very foolishly.]]></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2026-05-30T08:19:43Z</dcterms:created>
  <dcterms:modified xsi:type="dcterms:W3CDTF">2026-05-30T08:19:43Z</dcterms:modified>
  <dc:title>Bible.com.au: 1 CHRONICLES 21:1-30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