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sons also of Hezron, that were born unto him; Jerahmeel, and Ram, and Chelub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Ram begat Amminadab; and Amminadab begat Nahshon, prince of the children of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ahshon begat Salma, and Salma begat Bo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oaz begat Obed, and Obed begat Jes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sse begat his firstborn Eliab, and Abinadab the second, and Shimea the thi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thanel the fourth, Raddai the fif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zem the sixth, David the seven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ir sisters were Zeruiah and Abigail. And the sons of Zeruiah; Abishai, and Joab, and Asahel, thr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igail bare Amasa: and the father of Amasa was Jether the Ishmaeli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aleb the son of Hezron begat children of Azubah his wife, and of Jerioth: and these were her sons; Jesher, and Shobab, and Ard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sons of Israel; Reuben, Simeon, Levi, and Judah, Issachar and Zebulu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zubah died, and Caleb took unto him Ephrath, which bare him Hu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ur begat Uri, and Uri begat Bezal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fterward Hezron went in to the daughter of Machir the father of Gilead; whom he took to wife when he was threescore years old; and she bare him Segu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egub begat Jair, who had three and twenty cities in the land of Gilea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eshur and Aram took the towns of Jair from them, with Kenath, and the villages thereof, even threescore cities. All these were the sons of Machir the father of Gilea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fter that Hezron was dead in Caleb-ephrathah, then Abijah Hezron’s wife bare him Ashhur the father of Teko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ons of Jerahmeel the firstborn of Hezron were Ram the firstborn, and Bunah, and Oren, and Ozem, Ahij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erahmeel had another wife, whose name was Atarah; she was the mother of Ona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sons of Ram the firstborn of Jerahmeel were Maaz, and Jamin, and Ek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sons of Onam were Shammai, and Jada: and the sons of Shammai; Nadab, and Abishu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n, Joseph and Benjamin, Naphtali, Gad and As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name of the wife of Abishur was Abihail; and she bare him Ahban, and Moli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sons of Nadab; Seled, and Appaim: but Seled died without child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ons of Appaim; Ishi. And the sons of Ishi; Sheshan. And the sons of Sheshan; Ahl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sons of Jada the brother of Shammai; Jether, and Jonathan: and Jether died without child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ons of Jonathan; Peleth, and Zaza. These were the sons of Jerahmee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Now Sheshan had no sons, but daughters. And Sheshan had a servant, an Egyptian, whose name was Jarh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heshan gave his daughter to Jarha his servant to wife; and she bare him Atta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ttai begat Nathan, and Nathan begat Zab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Zabad begat Ephlal, and Ephlal begat Ob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Obed begat Jehu, and Jehu begat Azar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ns of Judah; Er, and Onan, and Shelah: which three were born unto him of Bath-shua the Canaanitess. And Er, Judah’s firstborn, was wicked in the sight of the LORD; and he slew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zariah begat Helez, and Helez begat Eleas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Eleasah begat Sismai, and Sismai begat Shallu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Shallum begat Jekamiah, and Jekamiah begat Elisham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 sons of Caleb the brother of Jerahmeel were Mesha his firstborn, which was the father of Ziph; and the sons of Mareshah the father of Hebr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sons of Hebron; Korah, and Tappuah, and Rekem, and Shem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Shema begat Raham, the father of Jorkeam; and Rekem begat Shamma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son of Shammai was Maon; and Maon was the father of Beth-zu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Ephah, Caleb’s concubine, bare Haran, and Moza, and Gazez: and Haran begat Gazez.]]></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sons of Jahdai; Regem, and Jotham, and Geshan, and Pelet, and Ephah, and Shaap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Maacah, Caleb’s concubine, bare Sheber and Tirhan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amar his daughter in law bare him Perez and Zerah. All the sons of Judah were fiv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She bare also Shaaph the father of Madmannah, Sheva the father of Machbena, and the father of Gibea; and the daughter of Caleb was Achsa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se were the sons of Caleb; the son of Hur, the firstborn of Ephrathah, Shobal the father of Kiriath-jeari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Salma the father of Beth-lehem, Hareph the father of Beth-gad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Shobal the father of Kiriath-jearim had sons; Haroeh, half of the Menuhoth.]]></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e families of Kiriath-jearim; the Ithrites, and the Puthites, and the Shumathites, and the Mishraites; of them came the Zorathites and the Eshtaolit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sons of Salma; Beth-lehem, the Netophathites, Atroth-beth-Joab, and half of the Manahathites, the Zorit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the families of scribes which dwelt at Jabez; the Tirathites, the Shimeathites, the Sucathites. These are the Kenites that came of Hammath, the father of the house of Rechab.]]></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ns of Perez; Hezron and Ham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ons of Zerah; Zimri, and Ethan, and Heman, and Calcol, and Dara: five of them in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Carmi; Achar, the troubler of Israel, who committed a trespass in the devoted 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Ethan; Azariah.]]></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2026-08-10T21:08:22Z</dcterms:created>
  <dcterms:modified xsi:type="dcterms:W3CDTF">2026-08-10T21:08:22Z</dcterms:modified>
  <dc:title>Bible.com.au: 1 CHRONICLES 2:1-55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