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also of Hezron, that were born unto him; Jerahmeel, and Ram, and Chelu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am begat Amminadab; and Amminadab begat Nahshon, prince of the children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ahshon begat Salma, and Salma begat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oaz begat Obed, and Obed begat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se begat his firstborn Eliab, and Abinadab the second, and Shimea the thi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thanel the fourth, Raddai the fif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zem the sixth, David the seve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ir sisters were Zeruiah and Abigail. And the sons of Zeruiah; Abishai, and Joab, and Asahel,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gail bare Amasa: and the father of Amasa was Jether the Ishmael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eb the son of Hezron begat children of Azubah his wife, and of Jerioth: and these were her sons; Jesher, and Shobab, and Ar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ons of Israel; Reuben, Simeon, Levi, and Judah, Issachar and Zebulu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zubah died, and Caleb took unto him Ephrath, which bare him H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ur begat Uri, and Uri begat Bezal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Hezron went in to the daughter of Machir the father of Gilead; whom he took to wife when he was threescore years old; and she bare him Segu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egub begat Jair, who had three and twenty cities in the land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Geshur and Aram took the towns of Jair from them, with Kenath, and the villages thereof, even threescore cities. All these were the sons of Machir the father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at Hezron was dead in Caleb-ephrathah, then Abijah Hezron’s wife bare him Ashhur the father of Tek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Jerahmeel the firstborn of Hezron were Ram the firstborn, and Bunah, and Oren, and Ozem, Ah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ahmeel had another wife, whose name was Atarah; she was the mother of On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ons of Ram the firstborn of Jerahmeel were Maaz, and Jamin, and Ek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Onam were Shammai, and Jada: and the sons of Shammai; Nadab, and Abish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 Joseph and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me of the wife of Abishur was Abihail; and she bare him Ahban, and Mo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Nadab; Seled, and Appaim: but Sele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Appaim; Ishi. And the sons of Ishi; Sheshan. And the sons of Sheshan; Ah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ons of Jada the brother of Shammai; Jether, and Jonathan: and Jether died without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onathan; Peleth, and Zaza. These were the sons of Jerahm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heshan had no sons, but daughters. And Sheshan had a servant, an Egyptian, whose name was Jar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shan gave his daughter to Jarha his servant to wife; and she bare him Att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ttai begat Nathan, and Nathan begat Zab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abad begat Ephlal, and Ephlal begat Ob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 begat Jehu, and Jehu begat Az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Judah; Er, and Onan, and Shelah: which three were born unto him of Bath-shua the Canaanitess. And Er, Judah’s firstborn, was wicked in the sight of the LORD; and he slew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zariah begat Helez, and Helez begat Eleas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easah begat Sismai, and Sismai begat Shallu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allum begat Jekamiah, and Jekamiah begat Elish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ns of Caleb the brother of Jerahmeel were Mesha his firstborn, which was the father of Ziph; and the sons of Mareshah the father of Hebr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sons of Hebron; Korah, and Tappuah, and Rekem, and She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ma begat Raham, the father of Jorkeam; and Rekem begat Shamm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son of Shammai was Maon; and Maon was the father of Beth-z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Ephah, Caleb’s concubine, bare Haran, and Moza, and Gazez: and Haran begat Gazez.]]></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sons of Jahdai; Regem, and Jotham, and Geshan, and Pelet, and Ephah, and Shaap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ah, Caleb’s concubine, bare Sheber and Tirhan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mar his daughter in law bare him Perez and Zerah. All the sons of Judah were f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bare also Shaaph the father of Madmannah, Sheva the father of Machbena, and the father of Gibea; and the daughter of Caleb was Achs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sons of Caleb; the son of Hur, the firstborn of Ephrathah, Shobal the father of Kiriath-jear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lma the father of Beth-lehem, Hareph the father of Beth-gad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hobal the father of Kiriath-jearim had sons; Haroeh, half of the Menuho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families of Kiriath-jearim; the Ithrites, and the Puthites, and the Shumathites, and the Mishraites; of them came the Zorathites and the Eshtaolit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ns of Salma; Beth-lehem, the Netophathites, Atroth-beth-Joab, and half of the Manahathites, the Zor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families of scribes which dwelt at Jabez; the Tirathites, the Shimeathites, the Sucathites. These are the Kenites that came of Hammath, the father of the house of Rechab.]]></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Perez;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ns of Zerah; Zimri, and Ethan, and Heman, and Calcol, and Dara: five of them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Carmi; Achar, the troubler of Israel, who committed a trespass in the devoted 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Ethan; Azaria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2026-06-19T23:57:34Z</dcterms:created>
  <dcterms:modified xsi:type="dcterms:W3CDTF">2026-06-19T23:57:34Z</dcterms:modified>
  <dc:title>Bible.com.au: 1 CHRONICLES 2:1-55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