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48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Ammon came out, and put the battle in array at the gate of the city: and the kings that were come were by themselves in the fi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Joab saw that the battle was set against him before and behind, he chose of all the choice men of Israel, and put them in array against the Syr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t of the people he committed into the hand of Abishai his brother, and they put themselves in array against the children of Am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help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of good courage, and let us play the men for our people, and for the cities of our God: and the LORD do that which seemeth him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oab and the people that were with him drew nigh before the Syrians unto the battle; and they fl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Ammon saw that the Syrians were fled, they likewise fled before Abishai his brother, and entered into the city. Then Joab came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yrians saw that they were put to the worse before Israel, they sent messengers, and drew forth the Syrians that were beyond the River, with Shophach the captain of the host of Hadarezer at their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David; and he gathered all Israel together, and passed over Jordan, and came upon them, and set the battle in array against them. So when David had put the battle in array against the Syrians, they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yrians fled before Israel; and David slew of the Syrians the men of seven thousand chariots, and forty thousand footmen, and killed Shophach the captain of the ho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Nahash the king of the children of Ammon died, and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servants of Hadarezer saw that they were put to the worse before Israel, they made peace with David, and served him: neither would the Syrians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I will shew kindness unto Hanun the son of Nahash, because his father shewed kindness to me. So David sent messengers to comfort him concerning his father. And David’s servants came into the land of the children of Ammon to Hanun, to comfor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rinces of the children of Ammon said to Hanun, Thinkest thou that David doth honour thy father, that he hath sent comforters unto thee? are not his servants come unto thee for to search, and to overthrow, and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took David’s servants, and shaved them, and cut off their garments in the middle, even to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re went certain, and told David how the men were served. And he sent to meet them; for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had made themselves odious to David, Hanun and the children of Ammon sent a thousand talents of silver to hire them chariots and horsemen out of Mesopotamia, and out of Aram-maacah, and out of Zob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hired them thirty and two thousand chariots, and the king of Maacah and his people; who came and pitched before Medeba. And the children of Ammon gathered themselves together from their cites, and came to ba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2026-06-27T03:51:54Z</dcterms:created>
  <dcterms:modified xsi:type="dcterms:W3CDTF">2026-06-27T03:51:54Z</dcterms:modified>
  <dc:title>Bible.com.au: 1 CHRONICLES 19:1-19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