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8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ou king of Hamath heard that David had smitten all the host of Hadarezer king of Zobah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adoram his son to king David, to salute him, and to bless him, because he had fought against Hadarezer and smitten him; for Hadarezer had wars with Tou; and he had with him all manner of vessels of gold and silver and bra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lso did king David dedicate unto the LORD, with the silver and the gold that he carried away from all the nations; from Edom, and from Moab, and from the children of Ammon, and from the Philistines, and from Amale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Abishai the son of Zeruiah smote of the Edomites in the Valley of Salt eighteen thous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ut garrisons in Edom; and all the Edomites became servants to David. And the LORD gave victory to David whithersoever he w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reigned over all Israel; and he executed judgment and justice unto all his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ab the son of Zeruiah was over the host; and Jehoshaphat the son of Ahilud was recor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adok the son of Ahitub, and Abimelech the son of Abiathar, were priests; and Shavsha was scribe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Cherethites and the Pelethites; and the sons of David were chief about the k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is it came to pass, that David smote the Philistines, and subdued them, and took Gath and her towns out of the hand of the Philistin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Moab; and the Moabites became servants to David, and brought presen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mote Hadarezer king of Zobah unto Hamath, as he went to stablish his dominion by the river Euphra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from him a thousand chariots, and seven thousand horsemen, and twenty thousand footmen: and David houghed all the chariot horses, but reserved of them for an hundred chari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yrians of Damascus came to succour Hadarezer king of Zobah, David smote of the Syrians two and twenty thousan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put garrisons in Syria of Damascus; and the Syrians became servants to David, and brought presents. And the LORD gave victory to David whithersoever he w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the shields of gold that were on the servants of Hadarezer, and brought them to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ibhath and from Cun, cities of Hadarezer, David took very much brass, wherewith Solomon made the brasen sea, and the pillars, and the vessels of br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2026-05-30T08:19:43Z</dcterms:created>
  <dcterms:modified xsi:type="dcterms:W3CDTF">2026-05-30T08:19:43Z</dcterms:modified>
  <dc:title>Bible.com.au: 1 CHRONICLES 18:1-17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