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776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appoint a place for my people Israel, and will plant them, that they may dwell in their own place, and be moved no more; neither shall the children of wickedness waste them any more, as at the fir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from the day that I commanded judges to be over my people Israel; and I will subdue all thine enemies. Moreover I tell thee that the LORD will build thee an hou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thy days be fulfilled that thou must go to be with thy fathers, that I will set up thy seed after thee, which shall be of thy sons; and I will establish his kingdo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uild me an house, and I will establish his throne for 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his father, and he shall be my son: and I will not take my mercy away from him, as I took it from him that was before the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ttle him in mine house and in my kingdom for ever: and his throne shall be established for 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ese words, and according to all this vision, so did Nathan speak unto Dav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the king went in, and sat before the LORD; and he said, Who am I, O LORD God, and what is my house, that thou hast brought me thus far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was a small thing in thine eyes, O God; but thou hast spoken of thy servant’s house for a great while to come, and hast regarded me according to the estate of a man of high degree, O LORD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an David say yet more unto thee concerning the honour which is done to thy servant? for thou knowest thy serva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David dwelt in his house, that David said to Nathan the prophet, Lo, I dwell in an house of cedar, but the ark of the covenant of the LORD dwelleth under curtai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for thy servant’s sake, and according to thine own heart, hast thou wrought all this greatness, to make known all these great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ere is none like thee, neither is there any God beside thee, according to all that we have heard with our ea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one nation in the earth is like thy people Israel, whom God went to redeem unto himself for a people, to make thee a name by great and terrible things, in driving out nations from before thy people, which thou redeemedst out of Egypt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people Israel didst thou make thine own people for ever; and thou, LORD, becamest their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LORD, let the word that thou hast spoken concerning thy servant, and concerning his house, be established for ever, and do as thou hast spoke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y name be established and magnified for ever, saying, The LORD of hosts is the God of Israel, even a God to Israel: and the house of David thy servant is established before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my God, hast revealed to thy servant that thou wilt build him an house: therefore hath thy servant found in his heart to pray before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LORD, thou art God, and hast promised this good thing unto thy servant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t hath pleased thee to bless the house of thy servant, that it may continue for ever before thee: for thou, O LORD, hast blessed, and it is blessed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than said unto David, Do all that is in thine heart; for God is with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the same night, that the word of God came to Nathan, saying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nd tell David my servant, Thus saith the LORD, Thou shalt not build me an house to dwell i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t dwelt in an house since the day that I brought up Israel, unto this day; but have gone from tent to tent, and from one tabernacle to an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places wherein I have walked with all Israel, spake I a word with any of the judges of Israel, whom I commanded to feed my people, saying, Why have ye not built me an house of cedar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thus shalt thou say unto my servant David, Thus saith the LORD of hosts, I took thee from the sheepcote, from following the sheep, that thou shouldest be prince over my people Israel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been with thee whithersoever thou wentest, and have cut off all thine enemies from before thee; and I will make thee a name, like unto the name of the great ones that are i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2026-06-29T19:29:15Z</dcterms:created>
  <dcterms:modified xsi:type="dcterms:W3CDTF">2026-06-29T19:29:15Z</dcterms:modified>
  <dc:title>Bible.com.au: 1 CHRONICLES 17:1-27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