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22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ng unto him, sing praises unto him; talk ye of all his marvelous wor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lory ye in his holy name: let the heart of them rejoice that seek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k ye the LORD and his strength; seek his face everm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his marvelous works that he hath done; his wonders, and the judgments of his m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 ye seed of Israel his servant, ye children of Jacob, his chosen o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is the LORD our God: his judgments are in all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member his covenant for ever, the word which he commanded to a thousand gener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ovenant which he made with Abraham, and his oath unto Isaac;]]></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confirmed the same unto Jacob for a statute, to Israel for an everlasting covena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ying, Unto thee will I give the land of Canaan, the lot of your inherit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y brought in the ark of God, and set it in the midst of the tent that David had pitched for it: and they offered burnt offerings and peace offerings before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e were but a few men in number; yea, very few, and sojourners in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ent about from nation to nation, and from one kingdom to another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uffered no man to do them wrong; yea, he reproved kings for their sak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aying, Touch not mine anointed ones, and do my prophets no har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ing unto the LORD, all the earth; shew forth his salvation from day to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eclare his glory among the nations, his marvelous works among all the peopl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great is the LORD, and highly to be praised: he also is to be feared above all go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all the gods of the peoples are idols: but the LORD made the heave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onour and majesty are before him: strength and gladness are in his pl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ive unto the LORD, ye kindreds of the peoples, give unto the LORD glory and streng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David had made an end of offering the burnt offering and the peace offerings, he blessed the people in the nam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ive unto the LORD the glory due unto his name: bring an offering, and come before him: worship the LORD in the beauty of holi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remble before him, all the earth: the world also is stablished that it cannot be mov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et the heavens be glad, and let the earth rejoice; and let them say among the nations, The LORD reigne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the sea roar and the fulness thereof; let the field exult, and all that is there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shall the trees of the wood sing for joy before the LORD, for he cometh to judge the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 give thanks unto the LORD; for he is good: for his mercy endureth for ev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ay ye, Save us, O God of our salvation, and gather us together and deliver us from the nations, to give thanks unto thy holy name, and to triumph in thy prai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lessed be the LORD, the God of Israel, from everlasting even to everlasting. And all the people said, Amen, and praised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he left there, before the ark of the covenant of the LORD, Asaph and his brethren, to minister before the ark continually, as every day’s work requir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bed-edom with their brethren, threescore and eight; Obed-edom also the son of Jeduthun and Hosah to be doorkeep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dealt to every one of Israel, both man and woman, to every one a loaf of bread, and a portion of flesh, and a cake of rais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Zadok the priest, and his brethren the priests, before the tabernacle of the LORD in the high place that was at Gibe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o offer burnt offerings unto the LORD upon the altar of burnt offering continually morning and evening, even according to all that is written in the law of the LORD, which he commanded unto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ith them Heman and Jeduthun, and the rest that were chosen, who were expressed by name, to give thanks to the LORD, because his mercy endureth for ev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ith them Heman and Jeduthun with trumpets and cymbals for those that should sound aloud, and with instruments for the songs of God: and the sons of Jeduthun to be at the gat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all the people departed every man to his house: and David returned to bless his hous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appointed certain of the Levites to minister before the ark of the LORD, and to celebrate and to thank and praise the LORD, the God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aph the chief, and second to him Zechariah, Jeiel, and Shemiramoth, and Jehiel, and Mattithiah, and Eliab, and Benaiah, and Obed-edom, and Jeiel, with psalteries and with harps; and Asaph with cymbals, sounding alou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naiah and Jahaziel the priests with trumpets continually, before the ark of the covenant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on that day did David first ordain to give thanks unto the LORD, by the hand of Asaph and his breth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 give thanks unto the LORD, call upon his name; make known his doings among the peoples.]]></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2026-07-01T11:46:43Z</dcterms:created>
  <dcterms:modified xsi:type="dcterms:W3CDTF">2026-07-01T11:46:43Z</dcterms:modified>
  <dc:title>Bible.com.au: 1 CHRONICLES 16:1-43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