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0301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14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Philistines had come and made a raid in the valley of Repha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inquired of God, saying, Shall I go up against the Philistines? and wilt thou deliver them into mine hand? And the LORD said unto him, Go up; for I will deliver them into thine h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came up to Baal-perazim, and David smote them there; and David said, God hath broken mine enemies by mine hand, like the breach of waters. Therefore they called the name of that place Baal-peraz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left their gods there; and David gave commandment, and they were burned with fi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hilistines yet again made a raid in the valle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inquired again of God; and God said unto him, Thou shalt not go up after them: turn away from them, and come upon them over against the mulberry tre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be, when thou hearest the sound of marching in the tops of the mulberry trees, that then thou shalt go out to battle: for God is gone out before thee to smite the host of the Philistines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did as God commanded him: and they smote the host of the Philistines from Gibeon even to Gez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ame of David went out unto all lands; and the LORD brought the fear of him upon all nation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ram king of Tyre sent messengers to David, and cedar trees, and masons, and carpenters, to build him an hous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perceived that the LORD had established him king over Israel, for his kingdom was exalted on high, for his people Israel’s sak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took more wives at Jerusalem: and David begat more sons and daught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 names of the children which he had in Jerusalem; Shammua, and Shobab, Nathan, and Solomon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bhar, and Elishua, and Elpelet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gah, and Nepheg, and Japhia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lishama, and Beeliada, and Eliphele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Philistines heard that David was anointed king over all Israel, all the Philistines went up to seek David: and David heard of it, and went out against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2026-06-21T03:51:11Z</dcterms:created>
  <dcterms:modified xsi:type="dcterms:W3CDTF">2026-06-21T03:51:11Z</dcterms:modified>
  <dc:title>Bible.com.au: 1 CHRONICLES 14:1-17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