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hilistines had come and made a raid in the valley of Repha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inquired of God, saying, Shall I go up against the Philistines? and wilt thou deliver them into mine hand? And the LORD said unto him, Go up; for I will deliver them into thine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came up to Baal-perazim, and David smote them there; and David said, God hath broken mine enemies by mine hand, like the breach of waters. Therefore they called the name of that place Baal-peraz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eft their gods there; and David gave commandment, and they were burned with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ilistines yet again made a raid in the valle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inquired again of God; and God said unto him, Thou shalt not go up after them: turn away from them, and come upon them over against the mulberry tre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, when thou hearest the sound of marching in the tops of the mulberry trees, that then thou shalt go out to battle: for God is gone out before thee to smite the host of the Philistine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did as God commanded him: and they smote the host of the Philistines from Gibeon even to Gez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me of David went out unto all lands; and the LORD brought the fear of him upon all natio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ram king of Tyre sent messengers to David, and cedar trees, and masons, and carpenters, to build him an hou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perceived that the LORD had established him king over Israel, for his kingdom was exalted on high, for his people Israel’s sak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more wives at Jerusalem: and David begat more sons and daugh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children which he had in Jerusalem; Shammua, and Shobab, Nathan, and Solom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bhar, and Elishua, and Elpele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gah, and Nepheg, and Japhia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shama, and Beeliada, and Eliphel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Philistines heard that David was anointed king over all Israel, all the Philistines went up to seek David: and David heard of it, and went out agains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2026-08-10T21:04:20Z</dcterms:created>
  <dcterms:modified xsi:type="dcterms:W3CDTF">2026-08-10T21:04:20Z</dcterms:modified>
  <dc:title>Bible.com.au: 1 CHRONICLES 14:1-17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