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came unto the threshing-floor of Chidon, Uzza put forth his hand to hold the ark; for the oxen stumb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nger of the LORD was kindled against Uzza, and he smote him, because he put forth his hand to the ark: and there he died befor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was displeased, because the LORD had broken forth upon Uzza: and he called that place Perez-uzza, unto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was afraid of God that day, saying, How shall I bring the ark of God home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removed not the ark unto him into the city of David, but carried it aside into the house of Obed-edom the Gitti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rk of God remained with the family of Obed-edom in his house three months: and the LORD blessed the house of Obed-edom, and all that he h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consulted with the captains of thousands and of hundreds, even with every lea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unto, all the assembly of Israel, If it seem good unto you, and if it be of the LORD our God, let us send abroad every where unto our brethren that are left in all the land of Israel, with whom the priests and Levites are in their cities that have suburbs, that they may gather themselves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let us bring again the ark of our God to us: for we sought not unto it in the days of Sa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assembly said that they would do so: for the thing was right in the eyes of all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ssembled all Israel together, from Shihor the brook of Egypt even unto the entering in of Hamath; to bring the ark of God from Kiriath-jear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went up, and all Israel, to Baalah, that is, to Kiriath-jearim, which belonged to Judah, to bring up from thence the ark of God, the LORD that sitteth upon the cherubim, which is called by the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carried the ark of God upon a new cart, and brought it out of the house of Abinadab: and Uzza and Ahio drave the c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and all Israel played before God with all their might: even with songs, and with harps, and with psalteries, and with timbrels, and with cymbals, and with trumpet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2026-05-30T08:19:43Z</dcterms:created>
  <dcterms:modified xsi:type="dcterms:W3CDTF">2026-05-30T08:19:43Z</dcterms:modified>
  <dc:title>Bible.com.au: 1 CHRONICLES 13:1-14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