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0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the chief, Obadiah the second, Eliab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the fourth; Jeremiah the fif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the sixth, Eliel the seve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the eighth, Elzabad the ni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he tenth, Machbannai the eleve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of the sons of Gad were captains of the host: he that was least was equal to an hundred, and the greatest to a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y that went over Jordan in the first month, when it had overflown all its banks; and they put to flight all them of the valleys, both toward the east, and toward the w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of the children of Benjamin and Judah to the hold unto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went out to meet them, and answered and said unto them, If ye be come peaceably unto me to help me, mine heart shall be knit unto you: but if ye be come to betray me to mine adversaries, seeing there is no wrong in mine hands, the God of our fathers look thereon, and rebuk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came upon Amasai, who was chief of the thirty, and he said, Thine are we, David, and on thy side, thou son of Jesse: peace, peace be unto thee, and peace be to thine helpers; for thy God helpeth thee. Then David received them, and made them captains of the b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y that came to David to Ziklag, while he yet kept himself close because of Saul the son of Kish: and they were among the mighty men, his helpers in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Manasseh also there fell away some to David, when he came with the Philistines against Saul to battle, but they helped them not: for the lords of the Philistines upon advisement sent him away, saying, He will fall away to his master Saul to the jeopardy of ou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he went to Ziklag, there fell to him of Manasseh, Adnah, and Jozabad, and Jediael, and Michael, and Jozabad, and Elihu, and Zillethai, captains of thousands that were of Manass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helped David against the band of rovers: for they were all mighty men of valour, and were captains in the h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rom day to day there came to David to help him, until it was a great host, like the host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are the numbers of the heads of them that were armed for war, which came to David to Hebron, to turn the kingdom of Saul to him, according to the word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Judah that bare shield and spear were six thousand and eight hundred, armed for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children of Simeon, mighty men of valour for the war, seven thousand and on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children of Levi four thousand and six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hoiada was the leader of the house of Aaron, and with him were three thousand and seven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young man mighty of valour, and of his father’s house twenty and two capta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med with bows, and could use both the right hand and the left in slinging stones and in shooting arrows from the bow; they were of Saul’s brethren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children of Benjamin, the brethren of Saul, three thousand: for hitherto the greatest part of them had kept their allegiance to the house of Sa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Ephraim twenty thousand and eight hundred, mighty men of valour, famous men in their fathers’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half tribe of Manasseh eighteen thousand, which were expressed by name, to come and make David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children of Issachar, men that had understanding of the times, to know what Israel ought to do; the heads of them were two hundred; and all their brethren were at their command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Zebulun, such as were able to go out in the host, that could set the battle in array, with all manner of instruments of war, fifty thousand; and that could order the battle array, and were not of double he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Naphtali a thousand captains, and with them with shield and spear thirty and seven thous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Danites that could set the battle in array, twenty and eight thousand and six hund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Asher, such as were able to go out in the host, that could set the battle in array, forty thous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on the other side of Jordan, of the Reubenites, and the Gadites, and of the half tribe of Manasseh, with all manner of instruments of war for the battle, an hundred and twenty thous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being men of war, that could order the battle array, came with a perfect heart to Hebron, to make David king over all Israel: and all the rest also of Israel were of one heart to make David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was Ahiezer, then Joash, the sons of Shemaah the Gibeathite; and Jeziel, and Pelet, the sons of Azmaveth; and Beracah, and Jehu the Anathoth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re there with David three days, eating and drinking: for their brethren had made preparation fo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reover they that were nigh unto them, even as far as Issachar and Zebulun and Naphtali, brought bread on asses, and on camels, and on mules, and on oxen, victual of meal, cakes of figs, and clusters of raisins, and wine, and oil, and oxen, and sheep in abundance: for there was joy in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shmaiah the Gibeonite, a mighty man among the thirty and over the thirty; and Jeremiah, and Jahaziel, and Johanan, and Jozabad the Gedera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and Jerimoth, and Bealiah, and Shemariah, and Shephatiah the Harup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and Isshiah, and Azarel, and Joezer, and Jashobeam, the Korah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of Ge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Gadites there separated themselves unto David to the hold in the wilderness, mighty men of valour, men trained for war, that could handle shield and spear; whose faces were like the faces of lions, and they were as swift as the roes upon the mountain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2026-05-30T09:42:57Z</dcterms:created>
  <dcterms:modified xsi:type="dcterms:W3CDTF">2026-05-30T09:42:57Z</dcterms:modified>
  <dc:title>Bible.com.au: 1 CHRONICLES 12:1-40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