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waxed greater and greater; for the LORD of hosts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se are the chief of the mighty men whom David had, who shewed themselves strong with him in his kingdom, together with all Israel, to make him king, according to the word of the LORD concerning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number of the mighty men whom David had: Jashobeam, the son of a Hachmonite, the chief of the thirty; he lifted up his spear against three hundred and slew them at one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him was Eleazar the son of Dodo, the Ahohite, who was one of the three mighty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with David at Pasdammim, and there the Philistines were gathered together to battle, where was a plot of ground full of barley; and the people fled from before the Philist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tood in the midst of the plot, and defended it, and slew the Philistines; and the LORD saved them by a great vict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ree of the thirty chief went down to the rock to David, into the cave of Adullam; and the host of the Philistines were encamped in the valley of Reph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was then in the hold, and the garrison of the Philistines was then in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longed, and said, Oh that one would give me water to drink of the well of Beth-lehem, which is by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hree brake through the host of the Philistines, and drew water out of the well of Beth-lehem, that was by the gate, and took it, and brought it to David: but David would not drink thereof, but poured it out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Israel gathered themselves to David unto Hebron,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My God forbid it me, that I should do this: shall I drink the blood of these men that have put their lives in jeopardy? for with the jeopardy of their lives they brought it. Therefore he would not drink it. These things did the three mighty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ishai, the brother of Joab, he was chief of the three: for he lifted up his spear against three hundred and slew them, and had a name among the th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three, he was more honourable than the two and was made their captain: howbeit he attained not to the first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naiah the son of Jehoiada, the son of a valiant man of Kabzeel, who had done mighty deeds, he slew the two sons of Ariel of Moab: he went down also and slew a lion in the midst of a pit in time of s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lew an Egyptian, a man of great stature, five cubits high; and in the Egyptian’s hand was a spear like a weaver’s beam; and he went down to him with a staff, and plucked the spear out of the Egyptian’s hand, and slew him with his own sp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did Benaiah the son of Jehoiada, and had a name among the three mighty 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he was more honourable than the thirty, but he attained not to the first three: and David set him over his gu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so the mighty men of the armies; Asahel the brother of Joab, Elhanan the son of Dodo of Beth-le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mmoth the Harorite, Helez the Pelon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ra the son of Ikkesh the Tekoite, Abiezer the Anatho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imes past, even when Saul was king, it was thou that leddest out and broughtest in Israel: and the LORD thy God said unto thee, Thou shalt feed my people Israel, and thou shalt be prince over my people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bbecai the Hushathite, Ilai the Aho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arai the Netophathite, Heled the son of Baanah the Netopha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hai the son of Ribai of Gibeah of the children of Benjamin, Benaiah the Pirathon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urai of the brooks of Gaash, Abiel the Arbath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zmaveth the Baharumite, Eliahba the Shaalbon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Hashem the Gizonite, Jonathan the son of Shage the Harar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hiam the son of Sacar the Hararite, Eliphal the son of 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pher the Mecherathite, Ahijah the Pelon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zro the Carmelite, Naarai the son of Ezb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el the brother of Nathan, Mibhar the son of Hag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to Hebron; and David made a covenant with them in Hebron before the LORD; and they anointed David king over Israel, according to the word of the LORD by the hand of Samu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elek the Ammonite, Naharai the Berothite, the armourbearer of Joab the son of Zeru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ra the Ithrite, Gareb the Ithri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riah the Hittite, Zabad the son of Ahl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dina the son of Shiza the Reubenite, a chief of the Reubenites, and thirty with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anan the son of Maacah, and Joshaphat the Mithni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zzia the Ashterathite, Shama and Jeiel the sons of Hotham the Aroerit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diael the son of Shimri, and Joha his brother, the Tiz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liel the Mahavite, and Jeribai, and Joshaviah, the sons of Elnaam, and Ithmah the Moab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liel, and Obed, and Jaasiel the Mezobait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and all Israel went to Jerusalem (the same is Jebus); and the Jebusites, the inhabitants of the land, wer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inhabitants of Jebus said to David, Thou shalt not come in hither. Nevertheless David took the strong hold of Zion; the same is the city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Whosoever smiteth the Jebusites first shall be chief and captain. And Joab the son of Zeruiah went up first, and was made ch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dwelt in the strong hold; therefore they called it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uilt the city round about, from Millo even round about: and Joab repaired the rest of the city.]]></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2026-06-04T07:55:10Z</dcterms:created>
  <dcterms:modified xsi:type="dcterms:W3CDTF">2026-06-04T07:55:10Z</dcterms:modified>
  <dc:title>Bible.com.au: 1 CHRONICLES 11:1-47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