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10: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stripped him, and took his head, and his armour, and sent into the land of the Philistines round about, to carry the tidings unto their idols, and to the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put his armour in the house of their gods, and fastened his head in the house of Dag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hen all Jabesh-gilead heard all that the Philistines had done to Sau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ll the valiant men arose, and took away the body of Saul, and the bodies of his sons, and brought them to Jabesh, and buried their bones under the oak in Jabesh, and fasted seven day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Saul died for his trespass which he committed against the LORD, because of the word of the LORD, which he kept not; and also for that he asked counsel of one that had a familiar spirit, to inquire thereb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nquired not of the LORD: therefore he slew him, and turned the kingdom unto David the son of Jess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Philistines fought against Israel: and the men of Israel fled from before the Philistines, and fell down slain in mount Gilbo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Philistines followed hard after Saul and after his sons; and the Philistines slew Jonathan, and Abinadab, and Malchi-shua, the sons of Sau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battle went sore against Saul, and the archers overtook him; and he was distressed by reason of the arche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said Saul unto his armourbearer, Draw thy sword, and thrust me through therewith: lest these uncircumcised come and abuse me. But his armourbearer would not; for he was sore afraid. Therefore Saul took his sword, and fell upon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his armourbearer saw that Saul was dead, he likewise fell upon his sword, and di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Saul died, and his three sons; and all his house died toget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all the men of Israel that were in the valley saw that they fled, and that Saul and his sons were dead, they forsook their cities, and fled; and the Philistines came and dwelt in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t came to pass on the morrow, when the Philistines came to strip the slain, that they found Saul and his sons fallen in mount Gilboa.]]></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2026-08-10T21:09:29Z</dcterms:created>
  <dcterms:modified xsi:type="dcterms:W3CDTF">2026-08-10T21:09:29Z</dcterms:modified>
  <dc:title>Bible.com.au: 1 CHRONICLES 10:1-14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