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6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tripped him, and took his head, and his armour, and sent into the land of the Philistines round about, to carry the tidings unto their idols, and to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their gods, and fastened his head in the house of Dag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all Jabesh-gilead heard all that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valiant men arose, and took away the body of Saul, and the bodies of his sons, and brought them to Jabesh, and buried their bones under the oak in Jabesh, and faste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ul died for his trespass which he committed against the LORD, because of the word of the LORD, which he kept not; and also for that he asked counsel of one that had a familiar spirit, to inquire thereb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quired not of the LORD: therefore he slew him, and turned the kingdom unto David the son of Jes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after Saul and after his sons; and the Philistines slew Jonathan, and Abinadab, and Malchi-shua, the sons of S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overtook him; and he was distressed by reason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unto his armourbearer, Draw thy sword, and thrust me through therewith: lest these uncircumcised come and abuse me. But his armourbearer would not; for he was sore afraid. Therefore Saul took his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likewise fell upon his sword, and d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all his house died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all the men of Israel that were in the valley saw that they fled, and that Saul and his sons were dead, they forsook their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sons fallen in mount Gilbo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2026-05-30T08:43:51Z</dcterms:created>
  <dcterms:modified xsi:type="dcterms:W3CDTF">2026-05-30T08:43:51Z</dcterms:modified>
  <dc:title>Bible.com.au: 1 CHRONICLES 10:1-14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